
<file path=[Content_Types].xml><?xml version="1.0" encoding="utf-8"?>
<Types xmlns="http://schemas.openxmlformats.org/package/2006/content-types">
  <Default Extension="bin" ContentType="image/x-emf"/>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media/image3.bin" ContentType="image/png"/>
  <Override PartName="/ppt/media/image4.bin" ContentType="image/png"/>
  <Override PartName="/ppt/media/image5.bin" ContentType="image/png"/>
  <Override PartName="/ppt/media/image6.bin" ContentType="image/png"/>
  <Override PartName="/ppt/media/image7.bin" ContentType="image/jpeg"/>
  <Override PartName="/ppt/media/image8.bin" ContentType="image/jpeg"/>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Lst>
  <p:notesMasterIdLst>
    <p:notesMasterId r:id="rId59"/>
  </p:notesMasterIdLst>
  <p:sldIdLst>
    <p:sldId id="256" r:id="rId2"/>
    <p:sldId id="385" r:id="rId3"/>
    <p:sldId id="317" r:id="rId4"/>
    <p:sldId id="386" r:id="rId5"/>
    <p:sldId id="318" r:id="rId6"/>
    <p:sldId id="445" r:id="rId7"/>
    <p:sldId id="448" r:id="rId8"/>
    <p:sldId id="378" r:id="rId9"/>
    <p:sldId id="436" r:id="rId10"/>
    <p:sldId id="443" r:id="rId11"/>
    <p:sldId id="444" r:id="rId12"/>
    <p:sldId id="454" r:id="rId13"/>
    <p:sldId id="429" r:id="rId14"/>
    <p:sldId id="418" r:id="rId15"/>
    <p:sldId id="364" r:id="rId16"/>
    <p:sldId id="274" r:id="rId17"/>
    <p:sldId id="449" r:id="rId18"/>
    <p:sldId id="259" r:id="rId19"/>
    <p:sldId id="420" r:id="rId20"/>
    <p:sldId id="388" r:id="rId21"/>
    <p:sldId id="272" r:id="rId22"/>
    <p:sldId id="344" r:id="rId23"/>
    <p:sldId id="423" r:id="rId24"/>
    <p:sldId id="348" r:id="rId25"/>
    <p:sldId id="421" r:id="rId26"/>
    <p:sldId id="422" r:id="rId27"/>
    <p:sldId id="408" r:id="rId28"/>
    <p:sldId id="437" r:id="rId29"/>
    <p:sldId id="262" r:id="rId30"/>
    <p:sldId id="450" r:id="rId31"/>
    <p:sldId id="397" r:id="rId32"/>
    <p:sldId id="387" r:id="rId33"/>
    <p:sldId id="366" r:id="rId34"/>
    <p:sldId id="434" r:id="rId35"/>
    <p:sldId id="452" r:id="rId36"/>
    <p:sldId id="435" r:id="rId37"/>
    <p:sldId id="433" r:id="rId38"/>
    <p:sldId id="375" r:id="rId39"/>
    <p:sldId id="427" r:id="rId40"/>
    <p:sldId id="451" r:id="rId41"/>
    <p:sldId id="295" r:id="rId42"/>
    <p:sldId id="426" r:id="rId43"/>
    <p:sldId id="322" r:id="rId44"/>
    <p:sldId id="335" r:id="rId45"/>
    <p:sldId id="446" r:id="rId46"/>
    <p:sldId id="264" r:id="rId47"/>
    <p:sldId id="432" r:id="rId48"/>
    <p:sldId id="268" r:id="rId49"/>
    <p:sldId id="270" r:id="rId50"/>
    <p:sldId id="269" r:id="rId51"/>
    <p:sldId id="414" r:id="rId52"/>
    <p:sldId id="374" r:id="rId53"/>
    <p:sldId id="442" r:id="rId54"/>
    <p:sldId id="361" r:id="rId55"/>
    <p:sldId id="453" r:id="rId56"/>
    <p:sldId id="290" r:id="rId57"/>
    <p:sldId id="455" r:id="rId58"/>
  </p:sldIdLst>
  <p:sldSz cx="9144000" cy="6858000" type="screen4x3"/>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C7B4"/>
    <a:srgbClr val="91CA6B"/>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540891-75A5-4A3E-BEC7-5F8C96E220C5}" v="21" dt="2024-05-18T06:54:28.1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5856" autoAdjust="0"/>
  </p:normalViewPr>
  <p:slideViewPr>
    <p:cSldViewPr snapToObjects="1" showGuides="1">
      <p:cViewPr varScale="1">
        <p:scale>
          <a:sx n="62" d="100"/>
          <a:sy n="62" d="100"/>
        </p:scale>
        <p:origin x="1349" y="58"/>
      </p:cViewPr>
      <p:guideLst/>
    </p:cSldViewPr>
  </p:slideViewPr>
  <p:outlineViewPr>
    <p:cViewPr>
      <p:scale>
        <a:sx n="33" d="100"/>
        <a:sy n="33" d="100"/>
      </p:scale>
      <p:origin x="0" y="-16454"/>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82BCB6-422B-4B0D-8FB6-1844A8AE5F22}"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04A0CF39-BBB6-4B23-AF64-FD1C7089BD49}">
      <dgm:prSet/>
      <dgm:spPr/>
      <dgm:t>
        <a:bodyPr/>
        <a:lstStyle/>
        <a:p>
          <a:r>
            <a:rPr lang="da-DK" dirty="0"/>
            <a:t>Potentialer, der ikke viste sig - grand narratives, elevers fortalte baggrund, samfundskontroverser</a:t>
          </a:r>
          <a:endParaRPr lang="en-US" dirty="0"/>
        </a:p>
      </dgm:t>
    </dgm:pt>
    <dgm:pt modelId="{E6C9A84A-323D-4824-8EC3-65811714C3D4}" type="parTrans" cxnId="{57582C0B-88C2-4B22-8C00-9E7675A918D0}">
      <dgm:prSet/>
      <dgm:spPr/>
      <dgm:t>
        <a:bodyPr/>
        <a:lstStyle/>
        <a:p>
          <a:endParaRPr lang="en-US"/>
        </a:p>
      </dgm:t>
    </dgm:pt>
    <dgm:pt modelId="{4A9FCDF9-9FAD-4C1F-A28C-03593C862B41}" type="sibTrans" cxnId="{57582C0B-88C2-4B22-8C00-9E7675A918D0}">
      <dgm:prSet/>
      <dgm:spPr/>
      <dgm:t>
        <a:bodyPr/>
        <a:lstStyle/>
        <a:p>
          <a:endParaRPr lang="en-US"/>
        </a:p>
      </dgm:t>
    </dgm:pt>
    <dgm:pt modelId="{F6E5FDB9-94C3-4FA5-A4AF-FE13F66AB649}">
      <dgm:prSet/>
      <dgm:spPr/>
      <dgm:t>
        <a:bodyPr/>
        <a:lstStyle/>
        <a:p>
          <a:r>
            <a:rPr lang="da-DK"/>
            <a:t>Når elever ikke opdagede ”det kontroversielle” (Folkedrabet i Bosnien udeblev)</a:t>
          </a:r>
          <a:endParaRPr lang="en-US"/>
        </a:p>
      </dgm:t>
    </dgm:pt>
    <dgm:pt modelId="{7B94D4AF-58B1-4777-8BC9-7A0CF80CBA39}" type="parTrans" cxnId="{484A7E00-2068-4AAE-A06F-018F3F99A8C1}">
      <dgm:prSet/>
      <dgm:spPr/>
      <dgm:t>
        <a:bodyPr/>
        <a:lstStyle/>
        <a:p>
          <a:endParaRPr lang="en-US"/>
        </a:p>
      </dgm:t>
    </dgm:pt>
    <dgm:pt modelId="{3B329AC5-F1A3-418F-BC04-202899BA7172}" type="sibTrans" cxnId="{484A7E00-2068-4AAE-A06F-018F3F99A8C1}">
      <dgm:prSet/>
      <dgm:spPr/>
      <dgm:t>
        <a:bodyPr/>
        <a:lstStyle/>
        <a:p>
          <a:endParaRPr lang="en-US"/>
        </a:p>
      </dgm:t>
    </dgm:pt>
    <dgm:pt modelId="{705F44E5-3E38-4151-8DE4-BC7CCF0F87C4}" type="pres">
      <dgm:prSet presAssocID="{5882BCB6-422B-4B0D-8FB6-1844A8AE5F22}" presName="hierChild1" presStyleCnt="0">
        <dgm:presLayoutVars>
          <dgm:chPref val="1"/>
          <dgm:dir/>
          <dgm:animOne val="branch"/>
          <dgm:animLvl val="lvl"/>
          <dgm:resizeHandles/>
        </dgm:presLayoutVars>
      </dgm:prSet>
      <dgm:spPr/>
    </dgm:pt>
    <dgm:pt modelId="{2DCFF171-4FFA-4B2C-ACBF-EA9449CD31F5}" type="pres">
      <dgm:prSet presAssocID="{04A0CF39-BBB6-4B23-AF64-FD1C7089BD49}" presName="hierRoot1" presStyleCnt="0"/>
      <dgm:spPr/>
    </dgm:pt>
    <dgm:pt modelId="{F38C02C8-6CCE-4DE6-A3D3-2DC290972513}" type="pres">
      <dgm:prSet presAssocID="{04A0CF39-BBB6-4B23-AF64-FD1C7089BD49}" presName="composite" presStyleCnt="0"/>
      <dgm:spPr/>
    </dgm:pt>
    <dgm:pt modelId="{C2EB687B-38CE-494C-BC0A-00428E26C8AB}" type="pres">
      <dgm:prSet presAssocID="{04A0CF39-BBB6-4B23-AF64-FD1C7089BD49}" presName="background" presStyleLbl="node0" presStyleIdx="0" presStyleCnt="2"/>
      <dgm:spPr/>
    </dgm:pt>
    <dgm:pt modelId="{E7B47565-FBD6-4B2B-975E-4CE7654A9A5F}" type="pres">
      <dgm:prSet presAssocID="{04A0CF39-BBB6-4B23-AF64-FD1C7089BD49}" presName="text" presStyleLbl="fgAcc0" presStyleIdx="0" presStyleCnt="2">
        <dgm:presLayoutVars>
          <dgm:chPref val="3"/>
        </dgm:presLayoutVars>
      </dgm:prSet>
      <dgm:spPr/>
    </dgm:pt>
    <dgm:pt modelId="{931D5D46-8A8F-49D6-85A2-9F8F8348A672}" type="pres">
      <dgm:prSet presAssocID="{04A0CF39-BBB6-4B23-AF64-FD1C7089BD49}" presName="hierChild2" presStyleCnt="0"/>
      <dgm:spPr/>
    </dgm:pt>
    <dgm:pt modelId="{3B28B407-31DD-4DDF-8DE8-1916E53A2F60}" type="pres">
      <dgm:prSet presAssocID="{F6E5FDB9-94C3-4FA5-A4AF-FE13F66AB649}" presName="hierRoot1" presStyleCnt="0"/>
      <dgm:spPr/>
    </dgm:pt>
    <dgm:pt modelId="{659404DC-FABD-4553-A3B8-9FA19609776A}" type="pres">
      <dgm:prSet presAssocID="{F6E5FDB9-94C3-4FA5-A4AF-FE13F66AB649}" presName="composite" presStyleCnt="0"/>
      <dgm:spPr/>
    </dgm:pt>
    <dgm:pt modelId="{3253FB34-CBFD-47B3-B961-8BADC1D49C90}" type="pres">
      <dgm:prSet presAssocID="{F6E5FDB9-94C3-4FA5-A4AF-FE13F66AB649}" presName="background" presStyleLbl="node0" presStyleIdx="1" presStyleCnt="2"/>
      <dgm:spPr/>
    </dgm:pt>
    <dgm:pt modelId="{69CF0728-E854-4278-B7CC-1194B49E471B}" type="pres">
      <dgm:prSet presAssocID="{F6E5FDB9-94C3-4FA5-A4AF-FE13F66AB649}" presName="text" presStyleLbl="fgAcc0" presStyleIdx="1" presStyleCnt="2">
        <dgm:presLayoutVars>
          <dgm:chPref val="3"/>
        </dgm:presLayoutVars>
      </dgm:prSet>
      <dgm:spPr/>
    </dgm:pt>
    <dgm:pt modelId="{14535593-9F24-436C-B269-7B7055701431}" type="pres">
      <dgm:prSet presAssocID="{F6E5FDB9-94C3-4FA5-A4AF-FE13F66AB649}" presName="hierChild2" presStyleCnt="0"/>
      <dgm:spPr/>
    </dgm:pt>
  </dgm:ptLst>
  <dgm:cxnLst>
    <dgm:cxn modelId="{484A7E00-2068-4AAE-A06F-018F3F99A8C1}" srcId="{5882BCB6-422B-4B0D-8FB6-1844A8AE5F22}" destId="{F6E5FDB9-94C3-4FA5-A4AF-FE13F66AB649}" srcOrd="1" destOrd="0" parTransId="{7B94D4AF-58B1-4777-8BC9-7A0CF80CBA39}" sibTransId="{3B329AC5-F1A3-418F-BC04-202899BA7172}"/>
    <dgm:cxn modelId="{57582C0B-88C2-4B22-8C00-9E7675A918D0}" srcId="{5882BCB6-422B-4B0D-8FB6-1844A8AE5F22}" destId="{04A0CF39-BBB6-4B23-AF64-FD1C7089BD49}" srcOrd="0" destOrd="0" parTransId="{E6C9A84A-323D-4824-8EC3-65811714C3D4}" sibTransId="{4A9FCDF9-9FAD-4C1F-A28C-03593C862B41}"/>
    <dgm:cxn modelId="{B835D111-5006-401B-94D0-30670D2B4FDA}" type="presOf" srcId="{04A0CF39-BBB6-4B23-AF64-FD1C7089BD49}" destId="{E7B47565-FBD6-4B2B-975E-4CE7654A9A5F}" srcOrd="0" destOrd="0" presId="urn:microsoft.com/office/officeart/2005/8/layout/hierarchy1"/>
    <dgm:cxn modelId="{98FA598E-77C3-4521-A635-A7809D700541}" type="presOf" srcId="{5882BCB6-422B-4B0D-8FB6-1844A8AE5F22}" destId="{705F44E5-3E38-4151-8DE4-BC7CCF0F87C4}" srcOrd="0" destOrd="0" presId="urn:microsoft.com/office/officeart/2005/8/layout/hierarchy1"/>
    <dgm:cxn modelId="{E3567BAE-D4EE-470E-A2E1-2A362D320E13}" type="presOf" srcId="{F6E5FDB9-94C3-4FA5-A4AF-FE13F66AB649}" destId="{69CF0728-E854-4278-B7CC-1194B49E471B}" srcOrd="0" destOrd="0" presId="urn:microsoft.com/office/officeart/2005/8/layout/hierarchy1"/>
    <dgm:cxn modelId="{B69D3D54-7FA0-42F8-AA6A-18BC4B98E2A4}" type="presParOf" srcId="{705F44E5-3E38-4151-8DE4-BC7CCF0F87C4}" destId="{2DCFF171-4FFA-4B2C-ACBF-EA9449CD31F5}" srcOrd="0" destOrd="0" presId="urn:microsoft.com/office/officeart/2005/8/layout/hierarchy1"/>
    <dgm:cxn modelId="{443BE5F7-D21A-4EC4-ADF7-504E9BCBF68D}" type="presParOf" srcId="{2DCFF171-4FFA-4B2C-ACBF-EA9449CD31F5}" destId="{F38C02C8-6CCE-4DE6-A3D3-2DC290972513}" srcOrd="0" destOrd="0" presId="urn:microsoft.com/office/officeart/2005/8/layout/hierarchy1"/>
    <dgm:cxn modelId="{9D52BFEE-D4E9-4934-87BB-887D16207C54}" type="presParOf" srcId="{F38C02C8-6CCE-4DE6-A3D3-2DC290972513}" destId="{C2EB687B-38CE-494C-BC0A-00428E26C8AB}" srcOrd="0" destOrd="0" presId="urn:microsoft.com/office/officeart/2005/8/layout/hierarchy1"/>
    <dgm:cxn modelId="{4DC222C2-7F04-4940-9B64-6669DCE2FBAB}" type="presParOf" srcId="{F38C02C8-6CCE-4DE6-A3D3-2DC290972513}" destId="{E7B47565-FBD6-4B2B-975E-4CE7654A9A5F}" srcOrd="1" destOrd="0" presId="urn:microsoft.com/office/officeart/2005/8/layout/hierarchy1"/>
    <dgm:cxn modelId="{B599D085-EBA5-4813-AFC6-540DE643FAD1}" type="presParOf" srcId="{2DCFF171-4FFA-4B2C-ACBF-EA9449CD31F5}" destId="{931D5D46-8A8F-49D6-85A2-9F8F8348A672}" srcOrd="1" destOrd="0" presId="urn:microsoft.com/office/officeart/2005/8/layout/hierarchy1"/>
    <dgm:cxn modelId="{A533B371-B088-4CF7-912D-EA05AA832AC5}" type="presParOf" srcId="{705F44E5-3E38-4151-8DE4-BC7CCF0F87C4}" destId="{3B28B407-31DD-4DDF-8DE8-1916E53A2F60}" srcOrd="1" destOrd="0" presId="urn:microsoft.com/office/officeart/2005/8/layout/hierarchy1"/>
    <dgm:cxn modelId="{70AECA65-0E46-489E-960F-97A7A8E1BD7A}" type="presParOf" srcId="{3B28B407-31DD-4DDF-8DE8-1916E53A2F60}" destId="{659404DC-FABD-4553-A3B8-9FA19609776A}" srcOrd="0" destOrd="0" presId="urn:microsoft.com/office/officeart/2005/8/layout/hierarchy1"/>
    <dgm:cxn modelId="{2EBF6162-0AC3-4B12-85C2-82C9A28D0FFB}" type="presParOf" srcId="{659404DC-FABD-4553-A3B8-9FA19609776A}" destId="{3253FB34-CBFD-47B3-B961-8BADC1D49C90}" srcOrd="0" destOrd="0" presId="urn:microsoft.com/office/officeart/2005/8/layout/hierarchy1"/>
    <dgm:cxn modelId="{84D27D8C-1DA8-4957-B03E-126CF60C4C13}" type="presParOf" srcId="{659404DC-FABD-4553-A3B8-9FA19609776A}" destId="{69CF0728-E854-4278-B7CC-1194B49E471B}" srcOrd="1" destOrd="0" presId="urn:microsoft.com/office/officeart/2005/8/layout/hierarchy1"/>
    <dgm:cxn modelId="{B62E52E2-E24C-48AB-94D6-12492AD4DF6D}" type="presParOf" srcId="{3B28B407-31DD-4DDF-8DE8-1916E53A2F60}" destId="{14535593-9F24-436C-B269-7B7055701431}"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2F72E9-BBCA-4F61-BB01-77BB41549142}"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BBC24956-3E2A-4075-B2BA-BFFAFEE4471F}">
      <dgm:prSet/>
      <dgm:spPr/>
      <dgm:t>
        <a:bodyPr/>
        <a:lstStyle/>
        <a:p>
          <a:r>
            <a:rPr lang="da-DK"/>
            <a:t>Kommunikativ handling (Nordgren, 2016)</a:t>
          </a:r>
          <a:endParaRPr lang="en-US"/>
        </a:p>
      </dgm:t>
    </dgm:pt>
    <dgm:pt modelId="{9B75D571-6DC1-43B3-917A-0F45D677C9BF}" type="parTrans" cxnId="{3633586C-0526-4EC4-B61C-53B199263521}">
      <dgm:prSet/>
      <dgm:spPr/>
      <dgm:t>
        <a:bodyPr/>
        <a:lstStyle/>
        <a:p>
          <a:endParaRPr lang="en-US"/>
        </a:p>
      </dgm:t>
    </dgm:pt>
    <dgm:pt modelId="{7D13FBE1-6E12-4A54-8A0D-B87F8BDC231A}" type="sibTrans" cxnId="{3633586C-0526-4EC4-B61C-53B199263521}">
      <dgm:prSet/>
      <dgm:spPr/>
      <dgm:t>
        <a:bodyPr/>
        <a:lstStyle/>
        <a:p>
          <a:endParaRPr lang="en-US"/>
        </a:p>
      </dgm:t>
    </dgm:pt>
    <dgm:pt modelId="{C9136B08-2148-44BC-8845-F51CCA692BBF}">
      <dgm:prSet/>
      <dgm:spPr/>
      <dgm:t>
        <a:bodyPr/>
        <a:lstStyle/>
        <a:p>
          <a:r>
            <a:rPr lang="da-DK" dirty="0"/>
            <a:t>Narrativ kompetence eller et fragmenteret møde med fortid? </a:t>
          </a:r>
        </a:p>
        <a:p>
          <a:r>
            <a:rPr lang="da-DK" dirty="0"/>
            <a:t>(Roger I. Simon vs. Jörn </a:t>
          </a:r>
          <a:r>
            <a:rPr lang="da-DK" dirty="0" err="1"/>
            <a:t>Rüsen</a:t>
          </a:r>
          <a:r>
            <a:rPr lang="da-DK" dirty="0"/>
            <a:t> i </a:t>
          </a:r>
          <a:r>
            <a:rPr lang="da-DK" dirty="0" err="1"/>
            <a:t>Chinnery</a:t>
          </a:r>
          <a:r>
            <a:rPr lang="da-DK" dirty="0"/>
            <a:t>, 2019)</a:t>
          </a:r>
          <a:endParaRPr lang="en-US" dirty="0"/>
        </a:p>
      </dgm:t>
    </dgm:pt>
    <dgm:pt modelId="{71199826-2981-418A-9270-162FD0B496FF}" type="parTrans" cxnId="{D054BBA9-EF12-466B-8137-F2ADA4D3F306}">
      <dgm:prSet/>
      <dgm:spPr/>
      <dgm:t>
        <a:bodyPr/>
        <a:lstStyle/>
        <a:p>
          <a:endParaRPr lang="en-US"/>
        </a:p>
      </dgm:t>
    </dgm:pt>
    <dgm:pt modelId="{FB0AC10B-7BAC-4F84-9775-6D635B0E5C85}" type="sibTrans" cxnId="{D054BBA9-EF12-466B-8137-F2ADA4D3F306}">
      <dgm:prSet/>
      <dgm:spPr/>
      <dgm:t>
        <a:bodyPr/>
        <a:lstStyle/>
        <a:p>
          <a:endParaRPr lang="en-US"/>
        </a:p>
      </dgm:t>
    </dgm:pt>
    <dgm:pt modelId="{5A88DCC1-213E-4943-B5C1-A1BB37A9C8D5}" type="pres">
      <dgm:prSet presAssocID="{6E2F72E9-BBCA-4F61-BB01-77BB41549142}" presName="vert0" presStyleCnt="0">
        <dgm:presLayoutVars>
          <dgm:dir/>
          <dgm:animOne val="branch"/>
          <dgm:animLvl val="lvl"/>
        </dgm:presLayoutVars>
      </dgm:prSet>
      <dgm:spPr/>
    </dgm:pt>
    <dgm:pt modelId="{42B75164-555D-4C30-92D1-ABB9D3D0D093}" type="pres">
      <dgm:prSet presAssocID="{BBC24956-3E2A-4075-B2BA-BFFAFEE4471F}" presName="thickLine" presStyleLbl="alignNode1" presStyleIdx="0" presStyleCnt="2"/>
      <dgm:spPr/>
    </dgm:pt>
    <dgm:pt modelId="{03421C45-43E5-43EE-AD24-60077157FB5D}" type="pres">
      <dgm:prSet presAssocID="{BBC24956-3E2A-4075-B2BA-BFFAFEE4471F}" presName="horz1" presStyleCnt="0"/>
      <dgm:spPr/>
    </dgm:pt>
    <dgm:pt modelId="{675F91D6-1420-4178-B594-A9045B4B8372}" type="pres">
      <dgm:prSet presAssocID="{BBC24956-3E2A-4075-B2BA-BFFAFEE4471F}" presName="tx1" presStyleLbl="revTx" presStyleIdx="0" presStyleCnt="2"/>
      <dgm:spPr/>
    </dgm:pt>
    <dgm:pt modelId="{CF88E2C7-ABD0-445D-AEF6-960E4F04E571}" type="pres">
      <dgm:prSet presAssocID="{BBC24956-3E2A-4075-B2BA-BFFAFEE4471F}" presName="vert1" presStyleCnt="0"/>
      <dgm:spPr/>
    </dgm:pt>
    <dgm:pt modelId="{8CAF55A1-3D3C-4D65-992D-214301F67F54}" type="pres">
      <dgm:prSet presAssocID="{C9136B08-2148-44BC-8845-F51CCA692BBF}" presName="thickLine" presStyleLbl="alignNode1" presStyleIdx="1" presStyleCnt="2"/>
      <dgm:spPr/>
    </dgm:pt>
    <dgm:pt modelId="{025E8DB3-97AF-437F-80ED-9FDE25BB6DC1}" type="pres">
      <dgm:prSet presAssocID="{C9136B08-2148-44BC-8845-F51CCA692BBF}" presName="horz1" presStyleCnt="0"/>
      <dgm:spPr/>
    </dgm:pt>
    <dgm:pt modelId="{B67FC0D0-9078-4A31-80E0-20EEC9D4FB98}" type="pres">
      <dgm:prSet presAssocID="{C9136B08-2148-44BC-8845-F51CCA692BBF}" presName="tx1" presStyleLbl="revTx" presStyleIdx="1" presStyleCnt="2"/>
      <dgm:spPr/>
    </dgm:pt>
    <dgm:pt modelId="{D35F8446-D12C-4A51-B482-CB57149A6875}" type="pres">
      <dgm:prSet presAssocID="{C9136B08-2148-44BC-8845-F51CCA692BBF}" presName="vert1" presStyleCnt="0"/>
      <dgm:spPr/>
    </dgm:pt>
  </dgm:ptLst>
  <dgm:cxnLst>
    <dgm:cxn modelId="{20364B16-E6DA-421D-91E9-88FBD159902A}" type="presOf" srcId="{C9136B08-2148-44BC-8845-F51CCA692BBF}" destId="{B67FC0D0-9078-4A31-80E0-20EEC9D4FB98}" srcOrd="0" destOrd="0" presId="urn:microsoft.com/office/officeart/2008/layout/LinedList"/>
    <dgm:cxn modelId="{3633586C-0526-4EC4-B61C-53B199263521}" srcId="{6E2F72E9-BBCA-4F61-BB01-77BB41549142}" destId="{BBC24956-3E2A-4075-B2BA-BFFAFEE4471F}" srcOrd="0" destOrd="0" parTransId="{9B75D571-6DC1-43B3-917A-0F45D677C9BF}" sibTransId="{7D13FBE1-6E12-4A54-8A0D-B87F8BDC231A}"/>
    <dgm:cxn modelId="{D7CBDD50-85DC-4381-BE94-BACE38A3A268}" type="presOf" srcId="{6E2F72E9-BBCA-4F61-BB01-77BB41549142}" destId="{5A88DCC1-213E-4943-B5C1-A1BB37A9C8D5}" srcOrd="0" destOrd="0" presId="urn:microsoft.com/office/officeart/2008/layout/LinedList"/>
    <dgm:cxn modelId="{D054BBA9-EF12-466B-8137-F2ADA4D3F306}" srcId="{6E2F72E9-BBCA-4F61-BB01-77BB41549142}" destId="{C9136B08-2148-44BC-8845-F51CCA692BBF}" srcOrd="1" destOrd="0" parTransId="{71199826-2981-418A-9270-162FD0B496FF}" sibTransId="{FB0AC10B-7BAC-4F84-9775-6D635B0E5C85}"/>
    <dgm:cxn modelId="{665F86CC-720F-40EB-85D0-054FE34C5859}" type="presOf" srcId="{BBC24956-3E2A-4075-B2BA-BFFAFEE4471F}" destId="{675F91D6-1420-4178-B594-A9045B4B8372}" srcOrd="0" destOrd="0" presId="urn:microsoft.com/office/officeart/2008/layout/LinedList"/>
    <dgm:cxn modelId="{A56DDE24-421A-4D04-AE7D-7FFA007C339E}" type="presParOf" srcId="{5A88DCC1-213E-4943-B5C1-A1BB37A9C8D5}" destId="{42B75164-555D-4C30-92D1-ABB9D3D0D093}" srcOrd="0" destOrd="0" presId="urn:microsoft.com/office/officeart/2008/layout/LinedList"/>
    <dgm:cxn modelId="{6DE2BE42-707D-422C-B71A-EE25F80A4653}" type="presParOf" srcId="{5A88DCC1-213E-4943-B5C1-A1BB37A9C8D5}" destId="{03421C45-43E5-43EE-AD24-60077157FB5D}" srcOrd="1" destOrd="0" presId="urn:microsoft.com/office/officeart/2008/layout/LinedList"/>
    <dgm:cxn modelId="{0EAF8E46-7503-451E-B16A-30C0B8989326}" type="presParOf" srcId="{03421C45-43E5-43EE-AD24-60077157FB5D}" destId="{675F91D6-1420-4178-B594-A9045B4B8372}" srcOrd="0" destOrd="0" presId="urn:microsoft.com/office/officeart/2008/layout/LinedList"/>
    <dgm:cxn modelId="{12FF18E0-69BF-4A94-8DF1-01AB50D9A265}" type="presParOf" srcId="{03421C45-43E5-43EE-AD24-60077157FB5D}" destId="{CF88E2C7-ABD0-445D-AEF6-960E4F04E571}" srcOrd="1" destOrd="0" presId="urn:microsoft.com/office/officeart/2008/layout/LinedList"/>
    <dgm:cxn modelId="{CE33FFE5-C7DC-434B-8014-BDAA09F3B163}" type="presParOf" srcId="{5A88DCC1-213E-4943-B5C1-A1BB37A9C8D5}" destId="{8CAF55A1-3D3C-4D65-992D-214301F67F54}" srcOrd="2" destOrd="0" presId="urn:microsoft.com/office/officeart/2008/layout/LinedList"/>
    <dgm:cxn modelId="{80EBD55F-A971-494C-A718-FB4644E0F212}" type="presParOf" srcId="{5A88DCC1-213E-4943-B5C1-A1BB37A9C8D5}" destId="{025E8DB3-97AF-437F-80ED-9FDE25BB6DC1}" srcOrd="3" destOrd="0" presId="urn:microsoft.com/office/officeart/2008/layout/LinedList"/>
    <dgm:cxn modelId="{CA97B515-DD8C-4D6B-AD79-7B2CCC48A775}" type="presParOf" srcId="{025E8DB3-97AF-437F-80ED-9FDE25BB6DC1}" destId="{B67FC0D0-9078-4A31-80E0-20EEC9D4FB98}" srcOrd="0" destOrd="0" presId="urn:microsoft.com/office/officeart/2008/layout/LinedList"/>
    <dgm:cxn modelId="{2D6B7120-4F9D-475D-A4EF-051FE0499D75}" type="presParOf" srcId="{025E8DB3-97AF-437F-80ED-9FDE25BB6DC1}" destId="{D35F8446-D12C-4A51-B482-CB57149A687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EB687B-38CE-494C-BC0A-00428E26C8AB}">
      <dsp:nvSpPr>
        <dsp:cNvPr id="0" name=""/>
        <dsp:cNvSpPr/>
      </dsp:nvSpPr>
      <dsp:spPr>
        <a:xfrm>
          <a:off x="1045" y="697587"/>
          <a:ext cx="3670209" cy="233058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B47565-FBD6-4B2B-975E-4CE7654A9A5F}">
      <dsp:nvSpPr>
        <dsp:cNvPr id="0" name=""/>
        <dsp:cNvSpPr/>
      </dsp:nvSpPr>
      <dsp:spPr>
        <a:xfrm>
          <a:off x="408846" y="1084998"/>
          <a:ext cx="3670209" cy="233058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da-DK" sz="2600" kern="1200" dirty="0"/>
            <a:t>Potentialer, der ikke viste sig - grand narratives, elevers fortalte baggrund, samfundskontroverser</a:t>
          </a:r>
          <a:endParaRPr lang="en-US" sz="2600" kern="1200" dirty="0"/>
        </a:p>
      </dsp:txBody>
      <dsp:txXfrm>
        <a:off x="477106" y="1153258"/>
        <a:ext cx="3533689" cy="2194062"/>
      </dsp:txXfrm>
    </dsp:sp>
    <dsp:sp modelId="{3253FB34-CBFD-47B3-B961-8BADC1D49C90}">
      <dsp:nvSpPr>
        <dsp:cNvPr id="0" name=""/>
        <dsp:cNvSpPr/>
      </dsp:nvSpPr>
      <dsp:spPr>
        <a:xfrm>
          <a:off x="4486857" y="697587"/>
          <a:ext cx="3670209" cy="233058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9CF0728-E854-4278-B7CC-1194B49E471B}">
      <dsp:nvSpPr>
        <dsp:cNvPr id="0" name=""/>
        <dsp:cNvSpPr/>
      </dsp:nvSpPr>
      <dsp:spPr>
        <a:xfrm>
          <a:off x="4894658" y="1084998"/>
          <a:ext cx="3670209" cy="233058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da-DK" sz="2600" kern="1200"/>
            <a:t>Når elever ikke opdagede ”det kontroversielle” (Folkedrabet i Bosnien udeblev)</a:t>
          </a:r>
          <a:endParaRPr lang="en-US" sz="2600" kern="1200"/>
        </a:p>
      </dsp:txBody>
      <dsp:txXfrm>
        <a:off x="4962918" y="1153258"/>
        <a:ext cx="3533689" cy="21940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B75164-555D-4C30-92D1-ABB9D3D0D093}">
      <dsp:nvSpPr>
        <dsp:cNvPr id="0" name=""/>
        <dsp:cNvSpPr/>
      </dsp:nvSpPr>
      <dsp:spPr>
        <a:xfrm>
          <a:off x="0" y="0"/>
          <a:ext cx="8565913"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5F91D6-1420-4178-B594-A9045B4B8372}">
      <dsp:nvSpPr>
        <dsp:cNvPr id="0" name=""/>
        <dsp:cNvSpPr/>
      </dsp:nvSpPr>
      <dsp:spPr>
        <a:xfrm>
          <a:off x="0" y="0"/>
          <a:ext cx="8565913" cy="2056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da-DK" sz="3100" kern="1200"/>
            <a:t>Kommunikativ handling (Nordgren, 2016)</a:t>
          </a:r>
          <a:endParaRPr lang="en-US" sz="3100" kern="1200"/>
        </a:p>
      </dsp:txBody>
      <dsp:txXfrm>
        <a:off x="0" y="0"/>
        <a:ext cx="8565913" cy="2056584"/>
      </dsp:txXfrm>
    </dsp:sp>
    <dsp:sp modelId="{8CAF55A1-3D3C-4D65-992D-214301F67F54}">
      <dsp:nvSpPr>
        <dsp:cNvPr id="0" name=""/>
        <dsp:cNvSpPr/>
      </dsp:nvSpPr>
      <dsp:spPr>
        <a:xfrm>
          <a:off x="0" y="2056584"/>
          <a:ext cx="8565913"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7FC0D0-9078-4A31-80E0-20EEC9D4FB98}">
      <dsp:nvSpPr>
        <dsp:cNvPr id="0" name=""/>
        <dsp:cNvSpPr/>
      </dsp:nvSpPr>
      <dsp:spPr>
        <a:xfrm>
          <a:off x="0" y="2056584"/>
          <a:ext cx="8565913" cy="2056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da-DK" sz="3100" kern="1200" dirty="0"/>
            <a:t>Narrativ kompetence eller et fragmenteret møde med fortid? </a:t>
          </a:r>
        </a:p>
        <a:p>
          <a:pPr marL="0" lvl="0" indent="0" algn="l" defTabSz="1377950">
            <a:lnSpc>
              <a:spcPct val="90000"/>
            </a:lnSpc>
            <a:spcBef>
              <a:spcPct val="0"/>
            </a:spcBef>
            <a:spcAft>
              <a:spcPct val="35000"/>
            </a:spcAft>
            <a:buNone/>
          </a:pPr>
          <a:r>
            <a:rPr lang="da-DK" sz="3100" kern="1200" dirty="0"/>
            <a:t>(Roger I. Simon vs. Jörn </a:t>
          </a:r>
          <a:r>
            <a:rPr lang="da-DK" sz="3100" kern="1200" dirty="0" err="1"/>
            <a:t>Rüsen</a:t>
          </a:r>
          <a:r>
            <a:rPr lang="da-DK" sz="3100" kern="1200" dirty="0"/>
            <a:t> i </a:t>
          </a:r>
          <a:r>
            <a:rPr lang="da-DK" sz="3100" kern="1200" dirty="0" err="1"/>
            <a:t>Chinnery</a:t>
          </a:r>
          <a:r>
            <a:rPr lang="da-DK" sz="3100" kern="1200" dirty="0"/>
            <a:t>, 2019)</a:t>
          </a:r>
          <a:endParaRPr lang="en-US" sz="3100" kern="1200" dirty="0"/>
        </a:p>
      </dsp:txBody>
      <dsp:txXfrm>
        <a:off x="0" y="2056584"/>
        <a:ext cx="8565913" cy="205658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a-DK"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956380D-191E-4967-9FAB-88D89A5831CE}" type="datetimeFigureOut">
              <a:rPr lang="da-DK"/>
              <a:t>20-05-2024</a:t>
            </a:fld>
            <a:endParaRPr lang="da-DK"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a-DK"/>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a-DK"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00183A-898A-47CA-ACA5-7AAC5C5D8973}" type="slidenum">
              <a:rPr lang="da-DK"/>
              <a:t>‹nr.›</a:t>
            </a:fld>
            <a:endParaRPr lang="da-DK" dirty="0"/>
          </a:p>
        </p:txBody>
      </p:sp>
    </p:spTree>
    <p:extLst>
      <p:ext uri="{BB962C8B-B14F-4D97-AF65-F5344CB8AC3E}">
        <p14:creationId xmlns:p14="http://schemas.microsoft.com/office/powerpoint/2010/main" val="729539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AC00183A-898A-47CA-ACA5-7AAC5C5D8973}" type="slidenum">
              <a:rPr lang="da-DK"/>
              <a:t>1</a:t>
            </a:fld>
            <a:endParaRPr lang="da-DK" dirty="0"/>
          </a:p>
        </p:txBody>
      </p:sp>
    </p:spTree>
    <p:extLst>
      <p:ext uri="{BB962C8B-B14F-4D97-AF65-F5344CB8AC3E}">
        <p14:creationId xmlns:p14="http://schemas.microsoft.com/office/powerpoint/2010/main" val="8915046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dirty="0">
                <a:effectLst/>
                <a:latin typeface="Calibri" panose="020F0502020204030204" pitchFamily="34" charset="0"/>
                <a:ea typeface="Calibri" panose="020F0502020204030204" pitchFamily="34" charset="0"/>
                <a:cs typeface="Calibri" panose="020F0502020204030204" pitchFamily="34" charset="0"/>
              </a:rPr>
              <a:t>Studiet viste at handlingsperspektivet var fremtrædende i de moralske vurderinger, mens aktørperspektivet ofte trådte i periferien. I flere tilfælde var det aktuelle politiske spørgsmål, der indgik som kontroversielle aspekter i fortællingerne. Det betød, at historie blev baggrundstæppe eller helt gled ud. Læremidlerne bidrog til denne bevægelse. De sluttede ofte deres oplæg til diskussioner med spørgsmålet, hvordan ser billedet ud i dag? Som eksemplet viser, bliver slaver sammenlignet med terrorister og selvmordsbombere. Fortidsfortolkninger fungerede primært understøttende til at forklare eller retfærdiggøre handlinger og havde ofte afsæt i et aktørperspektiv. De kan anskues som en slags afmontering eller uddybende forståelse af det opfattede kontroversielle.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sp>
        <p:nvSpPr>
          <p:cNvPr id="4" name="Pladsholder til slidenummer 3"/>
          <p:cNvSpPr>
            <a:spLocks noGrp="1"/>
          </p:cNvSpPr>
          <p:nvPr>
            <p:ph type="sldNum" sz="quarter" idx="5"/>
          </p:nvPr>
        </p:nvSpPr>
        <p:spPr/>
        <p:txBody>
          <a:bodyPr/>
          <a:lstStyle/>
          <a:p>
            <a:fld id="{FFA6402D-D259-1642-B5C7-C6A9E3D7F44B}" type="slidenum">
              <a:rPr lang="da-DK" smtClean="0"/>
              <a:t>38</a:t>
            </a:fld>
            <a:endParaRPr lang="da-DK"/>
          </a:p>
        </p:txBody>
      </p:sp>
    </p:spTree>
    <p:extLst>
      <p:ext uri="{BB962C8B-B14F-4D97-AF65-F5344CB8AC3E}">
        <p14:creationId xmlns:p14="http://schemas.microsoft.com/office/powerpoint/2010/main" val="1519202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Kun i enkelte tilfælde knyttede kontroversielle aspekter sig til en forståelse af, at opfattelser af det kontroversielle er knyttet til tid og rum og derfor kan se anderledes ud i en anden tid og kontekst. Nedenstående sekvens er en af de få undtagelser</a:t>
            </a:r>
          </a:p>
        </p:txBody>
      </p:sp>
      <p:sp>
        <p:nvSpPr>
          <p:cNvPr id="4" name="Pladsholder til slidenummer 3"/>
          <p:cNvSpPr>
            <a:spLocks noGrp="1"/>
          </p:cNvSpPr>
          <p:nvPr>
            <p:ph type="sldNum" sz="quarter" idx="5"/>
          </p:nvPr>
        </p:nvSpPr>
        <p:spPr/>
        <p:txBody>
          <a:bodyPr/>
          <a:lstStyle/>
          <a:p>
            <a:fld id="{1085ECF0-E0F5-4113-9A5F-9381111895CD}" type="slidenum">
              <a:rPr lang="da-DK" smtClean="0"/>
              <a:t>39</a:t>
            </a:fld>
            <a:endParaRPr lang="da-DK"/>
          </a:p>
        </p:txBody>
      </p:sp>
    </p:spTree>
    <p:extLst>
      <p:ext uri="{BB962C8B-B14F-4D97-AF65-F5344CB8AC3E}">
        <p14:creationId xmlns:p14="http://schemas.microsoft.com/office/powerpoint/2010/main" val="4153548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AC00183A-898A-47CA-ACA5-7AAC5C5D8973}" type="slidenum">
              <a:rPr lang="da-DK" smtClean="0"/>
              <a:t>41</a:t>
            </a:fld>
            <a:endParaRPr lang="da-DK" dirty="0"/>
          </a:p>
        </p:txBody>
      </p:sp>
    </p:spTree>
    <p:extLst>
      <p:ext uri="{BB962C8B-B14F-4D97-AF65-F5344CB8AC3E}">
        <p14:creationId xmlns:p14="http://schemas.microsoft.com/office/powerpoint/2010/main" val="6563446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081A29C-14C2-934E-8FE9-C4C8C9C444C8}" type="slidenum">
              <a:rPr lang="da-DK" smtClean="0"/>
              <a:t>43</a:t>
            </a:fld>
            <a:endParaRPr lang="da-DK"/>
          </a:p>
        </p:txBody>
      </p:sp>
    </p:spTree>
    <p:extLst>
      <p:ext uri="{BB962C8B-B14F-4D97-AF65-F5344CB8AC3E}">
        <p14:creationId xmlns:p14="http://schemas.microsoft.com/office/powerpoint/2010/main" val="1744168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dirty="0">
                <a:effectLst/>
                <a:latin typeface="PalatinoLinotype"/>
              </a:rPr>
              <a:t>Spørgsmålet er om eleverne kunne have opnået samme forståelse for systematikken bag folkedrabet foruden mødet med vanskelig og kontroversiel viden?</a:t>
            </a:r>
            <a:endParaRPr lang="da-DK" dirty="0"/>
          </a:p>
          <a:p>
            <a:endParaRPr lang="da-DK" dirty="0"/>
          </a:p>
        </p:txBody>
      </p:sp>
      <p:sp>
        <p:nvSpPr>
          <p:cNvPr id="4" name="Pladsholder til slidenummer 3"/>
          <p:cNvSpPr>
            <a:spLocks noGrp="1"/>
          </p:cNvSpPr>
          <p:nvPr>
            <p:ph type="sldNum" sz="quarter" idx="5"/>
          </p:nvPr>
        </p:nvSpPr>
        <p:spPr/>
        <p:txBody>
          <a:bodyPr/>
          <a:lstStyle/>
          <a:p>
            <a:fld id="{8081A29C-14C2-934E-8FE9-C4C8C9C444C8}" type="slidenum">
              <a:rPr lang="da-DK" smtClean="0"/>
              <a:t>44</a:t>
            </a:fld>
            <a:endParaRPr lang="da-DK"/>
          </a:p>
        </p:txBody>
      </p:sp>
    </p:spTree>
    <p:extLst>
      <p:ext uri="{BB962C8B-B14F-4D97-AF65-F5344CB8AC3E}">
        <p14:creationId xmlns:p14="http://schemas.microsoft.com/office/powerpoint/2010/main" val="366031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dirty="0">
                <a:effectLst/>
                <a:latin typeface="PalatinoLinotype"/>
                <a:ea typeface="Times New Roman" panose="02020603050405020304" pitchFamily="18" charset="0"/>
              </a:rPr>
              <a:t>1. historiebevidsthed er en byrde eller et </a:t>
            </a:r>
            <a:r>
              <a:rPr lang="da-DK" sz="1800" dirty="0" err="1">
                <a:effectLst/>
                <a:latin typeface="PalatinoLinotype"/>
                <a:ea typeface="Times New Roman" panose="02020603050405020304" pitchFamily="18" charset="0"/>
              </a:rPr>
              <a:t>åg</a:t>
            </a:r>
            <a:r>
              <a:rPr lang="da-DK" sz="1800" dirty="0">
                <a:effectLst/>
                <a:latin typeface="PalatinoLinotype"/>
                <a:ea typeface="Times New Roman" panose="02020603050405020304" pitchFamily="18" charset="0"/>
              </a:rPr>
              <a:t> fra fortid. Vi har alle et etisk ansvar i at huske fortiden og vi bør via et intellektuelt perspektivskifte være vidner til historiens rædsler. Ad den vej kan vi </a:t>
            </a:r>
            <a:r>
              <a:rPr lang="da-DK" sz="1800" dirty="0" err="1">
                <a:effectLst/>
                <a:latin typeface="PalatinoLinotype"/>
                <a:ea typeface="Times New Roman" panose="02020603050405020304" pitchFamily="18" charset="0"/>
              </a:rPr>
              <a:t>forsta</a:t>
            </a:r>
            <a:r>
              <a:rPr lang="da-DK" sz="1800" dirty="0">
                <a:effectLst/>
                <a:latin typeface="PalatinoLinotype"/>
                <a:ea typeface="Times New Roman" panose="02020603050405020304" pitchFamily="18" charset="0"/>
              </a:rPr>
              <a:t>̊ den historiske byrdes betydning for vores eget liv. Dette rejser en række dilemmaer. Hvad vil det betyde for elever at skulle bære fortidens vægt? Hvor meget kan vi bede elever om at </a:t>
            </a:r>
            <a:r>
              <a:rPr lang="da-DK" sz="1800" dirty="0" err="1">
                <a:effectLst/>
                <a:latin typeface="PalatinoLinotype"/>
                <a:ea typeface="Times New Roman" panose="02020603050405020304" pitchFamily="18" charset="0"/>
              </a:rPr>
              <a:t>påtage</a:t>
            </a:r>
            <a:r>
              <a:rPr lang="da-DK" sz="1800" dirty="0">
                <a:effectLst/>
                <a:latin typeface="PalatinoLinotype"/>
                <a:ea typeface="Times New Roman" panose="02020603050405020304" pitchFamily="18" charset="0"/>
              </a:rPr>
              <a:t> sig? Der kan være grænser for at dyrke historisk empati som en intellektuel øvelse, hvor elever bliver vidne til historiens rædselskabinet. </a:t>
            </a:r>
            <a:endParaRPr lang="da-DK" sz="1800" dirty="0">
              <a:effectLst/>
              <a:latin typeface="Times New Roman" panose="02020603050405020304" pitchFamily="18" charset="0"/>
              <a:ea typeface="Times New Roman" panose="02020603050405020304" pitchFamily="18" charset="0"/>
            </a:endParaRPr>
          </a:p>
          <a:p>
            <a:r>
              <a:rPr lang="da-DK" sz="1800" dirty="0">
                <a:effectLst/>
                <a:latin typeface="Times New Roman" panose="02020603050405020304" pitchFamily="18" charset="0"/>
                <a:ea typeface="Times New Roman" panose="02020603050405020304" pitchFamily="18" charset="0"/>
              </a:rPr>
              <a:t> </a:t>
            </a:r>
          </a:p>
          <a:p>
            <a:r>
              <a:rPr lang="da-DK" dirty="0">
                <a:effectLst/>
                <a:latin typeface="PalatinoLinotype"/>
              </a:rPr>
              <a:t>2. forbundet med et valg om at leve historisk med blik for mennesker, der har levet før, og gøre deres liv betydningsfulde. Her lægges der vægt på en </a:t>
            </a:r>
            <a:r>
              <a:rPr lang="da-DK" i="1" dirty="0">
                <a:effectLst/>
                <a:latin typeface="PalatinoLinotype"/>
              </a:rPr>
              <a:t>følt </a:t>
            </a:r>
            <a:r>
              <a:rPr lang="da-DK" dirty="0">
                <a:effectLst/>
                <a:latin typeface="PalatinoLinotype"/>
              </a:rPr>
              <a:t>forbindelse til fortid. Som Ann </a:t>
            </a:r>
            <a:r>
              <a:rPr lang="da-DK" dirty="0" err="1">
                <a:effectLst/>
                <a:latin typeface="PalatinoLinotype"/>
              </a:rPr>
              <a:t>Chinnery</a:t>
            </a:r>
            <a:r>
              <a:rPr lang="da-DK" dirty="0">
                <a:effectLst/>
                <a:latin typeface="PalatinoLinotype"/>
              </a:rPr>
              <a:t> påpeger kan fortid ikke mestres men at leve historisk handler om en erkendelse af vores ansvar for det </a:t>
            </a:r>
            <a:r>
              <a:rPr lang="da-DK" dirty="0">
                <a:effectLst/>
              </a:rPr>
              <a:t>vi aldrig helt kan kende eller forstå, men som vi alligevel er ansvarlige for. </a:t>
            </a:r>
            <a:r>
              <a:rPr lang="da-DK" dirty="0">
                <a:effectLst/>
                <a:latin typeface="PalatinoLinotype"/>
              </a:rPr>
              <a:t>Historie forstås på bagkant og d</a:t>
            </a:r>
            <a:r>
              <a:rPr lang="da-DK" dirty="0">
                <a:effectLst/>
              </a:rPr>
              <a:t>erfor bør vi være </a:t>
            </a:r>
            <a:r>
              <a:rPr lang="da-DK" dirty="0">
                <a:effectLst/>
                <a:latin typeface="PalatinoLinotype"/>
              </a:rPr>
              <a:t>åbne overfor de spørgsmål, fortid stiller os.. Det ufuldstændige i ikke at vide er en vigtig erkendelse for at forstå et landskab af sporadiske og fragmenterede meningstilskrivninger i faget, der opstår og det er dem vi kan adressere didaktisk og pædagogisk. De ufuldstændige </a:t>
            </a:r>
            <a:r>
              <a:rPr lang="da-DK" dirty="0" err="1">
                <a:effectLst/>
                <a:latin typeface="PalatinoLinotype"/>
              </a:rPr>
              <a:t>meningstilskrivelser</a:t>
            </a:r>
            <a:r>
              <a:rPr lang="da-DK" dirty="0">
                <a:effectLst/>
                <a:latin typeface="PalatinoLinotype"/>
              </a:rPr>
              <a:t> skal i denne  optik ikke ses som en svaghed, barriere eller brist for den rette </a:t>
            </a:r>
            <a:r>
              <a:rPr lang="da-DK" dirty="0" err="1">
                <a:effectLst/>
                <a:latin typeface="PalatinoLinotype"/>
              </a:rPr>
              <a:t>forsta</a:t>
            </a:r>
            <a:r>
              <a:rPr lang="da-DK" dirty="0" err="1">
                <a:effectLst/>
                <a:latin typeface="Times New Roman" panose="02020603050405020304" pitchFamily="18" charset="0"/>
              </a:rPr>
              <a:t>̊</a:t>
            </a:r>
            <a:r>
              <a:rPr lang="da-DK" dirty="0" err="1">
                <a:effectLst/>
                <a:latin typeface="PalatinoLinotype"/>
              </a:rPr>
              <a:t>else</a:t>
            </a:r>
            <a:r>
              <a:rPr lang="da-DK" dirty="0">
                <a:effectLst/>
                <a:latin typeface="PalatinoLinotype"/>
              </a:rPr>
              <a:t>. </a:t>
            </a:r>
            <a:r>
              <a:rPr lang="da-DK" dirty="0" err="1">
                <a:effectLst/>
                <a:latin typeface="PalatinoLinotype"/>
              </a:rPr>
              <a:t>Ma</a:t>
            </a:r>
            <a:r>
              <a:rPr lang="da-DK" dirty="0" err="1">
                <a:effectLst/>
                <a:latin typeface="Times New Roman" panose="02020603050405020304" pitchFamily="18" charset="0"/>
              </a:rPr>
              <a:t>̊</a:t>
            </a:r>
            <a:r>
              <a:rPr lang="da-DK" dirty="0" err="1">
                <a:effectLst/>
                <a:latin typeface="PalatinoLinotype"/>
              </a:rPr>
              <a:t>let</a:t>
            </a:r>
            <a:r>
              <a:rPr lang="da-DK" dirty="0">
                <a:effectLst/>
                <a:latin typeface="PalatinoLinotype"/>
              </a:rPr>
              <a:t> er ikke </a:t>
            </a:r>
            <a:r>
              <a:rPr lang="da-DK" dirty="0" err="1">
                <a:effectLst/>
                <a:latin typeface="PalatinoLinotype"/>
              </a:rPr>
              <a:t>sammenhængsforsta</a:t>
            </a:r>
            <a:r>
              <a:rPr lang="da-DK" dirty="0" err="1">
                <a:effectLst/>
                <a:latin typeface="Times New Roman" panose="02020603050405020304" pitchFamily="18" charset="0"/>
              </a:rPr>
              <a:t>̊</a:t>
            </a:r>
            <a:r>
              <a:rPr lang="da-DK" dirty="0" err="1">
                <a:effectLst/>
                <a:latin typeface="PalatinoLinotype"/>
              </a:rPr>
              <a:t>else</a:t>
            </a:r>
            <a:r>
              <a:rPr lang="da-DK" dirty="0">
                <a:effectLst/>
                <a:latin typeface="PalatinoLinotype"/>
              </a:rPr>
              <a:t>, men at leve historisk ved at føle ansvar overfor dem og det, vi ikke helt </a:t>
            </a:r>
            <a:r>
              <a:rPr lang="da-DK" dirty="0" err="1">
                <a:effectLst/>
                <a:latin typeface="PalatinoLinotype"/>
              </a:rPr>
              <a:t>forstår</a:t>
            </a:r>
            <a:r>
              <a:rPr lang="da-DK" dirty="0">
                <a:effectLst/>
                <a:latin typeface="PalatinoLinotype"/>
              </a:rPr>
              <a:t>, men alligevel føler en relation til. Min undersøgelse viste at elevers </a:t>
            </a:r>
            <a:r>
              <a:rPr lang="da-DK" sz="1800" dirty="0">
                <a:effectLst/>
                <a:latin typeface="PalatinoLinotype"/>
                <a:ea typeface="Times New Roman" panose="02020603050405020304" pitchFamily="18" charset="0"/>
              </a:rPr>
              <a:t>empatiske og antipatiske følelser ikke var gensidigt ekskluderende, men sagtens kunne </a:t>
            </a:r>
            <a:r>
              <a:rPr lang="da-DK" sz="1800" dirty="0" err="1">
                <a:effectLst/>
                <a:latin typeface="PalatinoLinotype"/>
                <a:ea typeface="Times New Roman" panose="02020603050405020304" pitchFamily="18" charset="0"/>
              </a:rPr>
              <a:t>indga</a:t>
            </a:r>
            <a:r>
              <a:rPr lang="da-DK" sz="1800" dirty="0">
                <a:effectLst/>
                <a:latin typeface="PalatinoLinotype"/>
                <a:ea typeface="Times New Roman" panose="02020603050405020304" pitchFamily="18" charset="0"/>
              </a:rPr>
              <a:t>̊ i deres processer mod en eller anden form for mening i mødet med vanskelig viden. Elevers aversioner blev </a:t>
            </a:r>
            <a:r>
              <a:rPr lang="da-DK" sz="1800" dirty="0" err="1">
                <a:effectLst/>
                <a:latin typeface="PalatinoLinotype"/>
                <a:ea typeface="Times New Roman" panose="02020603050405020304" pitchFamily="18" charset="0"/>
              </a:rPr>
              <a:t>ba</a:t>
            </a:r>
            <a:r>
              <a:rPr lang="da-DK" sz="1800" dirty="0" err="1">
                <a:effectLst/>
                <a:latin typeface="Times New Roman" panose="02020603050405020304" pitchFamily="18" charset="0"/>
                <a:ea typeface="Times New Roman" panose="02020603050405020304" pitchFamily="18" charset="0"/>
              </a:rPr>
              <a:t>̊</a:t>
            </a:r>
            <a:r>
              <a:rPr lang="da-DK" sz="1800" dirty="0" err="1">
                <a:effectLst/>
                <a:latin typeface="PalatinoLinotype"/>
                <a:ea typeface="Times New Roman" panose="02020603050405020304" pitchFamily="18" charset="0"/>
              </a:rPr>
              <a:t>de</a:t>
            </a:r>
            <a:r>
              <a:rPr lang="da-DK" sz="1800" dirty="0">
                <a:effectLst/>
                <a:latin typeface="PalatinoLinotype"/>
                <a:ea typeface="Times New Roman" panose="02020603050405020304" pitchFamily="18" charset="0"/>
              </a:rPr>
              <a:t> et udtryk for moralsk fordømmelse og et udtryk for ikke at ville eller kunne sætte sig i andres sted, det vil sige overtage perspektiver, som eleverne ikke var i stand til at se med. Kontrasterne mellem det opfattede kontroversielle og egne værdier og normbilleder blev en </a:t>
            </a:r>
            <a:r>
              <a:rPr lang="da-DK" sz="1800" dirty="0" err="1">
                <a:effectLst/>
                <a:latin typeface="PalatinoLinotype"/>
                <a:ea typeface="Times New Roman" panose="02020603050405020304" pitchFamily="18" charset="0"/>
              </a:rPr>
              <a:t>ma</a:t>
            </a:r>
            <a:r>
              <a:rPr lang="da-DK" sz="1800" dirty="0" err="1">
                <a:effectLst/>
                <a:latin typeface="Times New Roman" panose="02020603050405020304" pitchFamily="18" charset="0"/>
                <a:ea typeface="Times New Roman" panose="02020603050405020304" pitchFamily="18" charset="0"/>
              </a:rPr>
              <a:t>̊</a:t>
            </a:r>
            <a:r>
              <a:rPr lang="da-DK" sz="1800" dirty="0" err="1">
                <a:effectLst/>
                <a:latin typeface="PalatinoLinotype"/>
                <a:ea typeface="Times New Roman" panose="02020603050405020304" pitchFamily="18" charset="0"/>
              </a:rPr>
              <a:t>de</a:t>
            </a:r>
            <a:r>
              <a:rPr lang="da-DK" sz="1800" dirty="0">
                <a:effectLst/>
                <a:latin typeface="PalatinoLinotype"/>
                <a:ea typeface="Times New Roman" panose="02020603050405020304" pitchFamily="18" charset="0"/>
              </a:rPr>
              <a:t> at bevæge sig fra chok til refleksion. </a:t>
            </a:r>
          </a:p>
          <a:p>
            <a:endParaRPr lang="da-DK" sz="1800" dirty="0">
              <a:effectLst/>
              <a:latin typeface="PalatinoLinotype"/>
              <a:ea typeface="Times New Roman" panose="02020603050405020304" pitchFamily="18" charset="0"/>
            </a:endParaRPr>
          </a:p>
          <a:p>
            <a:r>
              <a:rPr lang="da-DK" sz="1800" dirty="0">
                <a:effectLst/>
                <a:latin typeface="PalatinoLinotype"/>
                <a:ea typeface="Times New Roman" panose="02020603050405020304" pitchFamily="18" charset="0"/>
              </a:rPr>
              <a:t>3. Den sidste </a:t>
            </a:r>
            <a:r>
              <a:rPr lang="da-DK" sz="1800" dirty="0" err="1">
                <a:effectLst/>
                <a:latin typeface="PalatinoLinotype"/>
                <a:ea typeface="Times New Roman" panose="02020603050405020304" pitchFamily="18" charset="0"/>
              </a:rPr>
              <a:t>forsta</a:t>
            </a:r>
            <a:r>
              <a:rPr lang="da-DK" sz="1800" dirty="0" err="1">
                <a:effectLst/>
                <a:latin typeface="Times New Roman" panose="02020603050405020304" pitchFamily="18" charset="0"/>
                <a:ea typeface="Times New Roman" panose="02020603050405020304" pitchFamily="18" charset="0"/>
              </a:rPr>
              <a:t>̊</a:t>
            </a:r>
            <a:r>
              <a:rPr lang="da-DK" sz="1800" dirty="0" err="1">
                <a:effectLst/>
                <a:latin typeface="PalatinoLinotype"/>
                <a:ea typeface="Times New Roman" panose="02020603050405020304" pitchFamily="18" charset="0"/>
              </a:rPr>
              <a:t>else</a:t>
            </a:r>
            <a:r>
              <a:rPr lang="da-DK" sz="1800" dirty="0">
                <a:effectLst/>
                <a:latin typeface="PalatinoLinotype"/>
                <a:ea typeface="Times New Roman" panose="02020603050405020304" pitchFamily="18" charset="0"/>
              </a:rPr>
              <a:t> er den, der ifølge </a:t>
            </a:r>
            <a:r>
              <a:rPr lang="da-DK" sz="1800" dirty="0" err="1">
                <a:effectLst/>
                <a:latin typeface="PalatinoLinotype"/>
                <a:ea typeface="Times New Roman" panose="02020603050405020304" pitchFamily="18" charset="0"/>
              </a:rPr>
              <a:t>Chinnery</a:t>
            </a:r>
            <a:r>
              <a:rPr lang="da-DK" sz="1800" dirty="0">
                <a:effectLst/>
                <a:latin typeface="PalatinoLinotype"/>
                <a:ea typeface="Times New Roman" panose="02020603050405020304" pitchFamily="18" charset="0"/>
              </a:rPr>
              <a:t> (2019) har </a:t>
            </a:r>
            <a:r>
              <a:rPr lang="da-DK" sz="1800" dirty="0" err="1">
                <a:effectLst/>
                <a:latin typeface="PalatinoLinotype"/>
                <a:ea typeface="Times New Roman" panose="02020603050405020304" pitchFamily="18" charset="0"/>
              </a:rPr>
              <a:t>opna</a:t>
            </a:r>
            <a:r>
              <a:rPr lang="da-DK" sz="1800" dirty="0" err="1">
                <a:effectLst/>
                <a:latin typeface="Times New Roman" panose="02020603050405020304" pitchFamily="18" charset="0"/>
                <a:ea typeface="Times New Roman" panose="02020603050405020304" pitchFamily="18" charset="0"/>
              </a:rPr>
              <a:t>̊</a:t>
            </a:r>
            <a:r>
              <a:rPr lang="da-DK" sz="1800" dirty="0" err="1">
                <a:effectLst/>
                <a:latin typeface="PalatinoLinotype"/>
                <a:ea typeface="Times New Roman" panose="02020603050405020304" pitchFamily="18" charset="0"/>
              </a:rPr>
              <a:t>et</a:t>
            </a:r>
            <a:r>
              <a:rPr lang="da-DK" sz="1800" dirty="0">
                <a:effectLst/>
                <a:latin typeface="PalatinoLinotype"/>
                <a:ea typeface="Times New Roman" panose="02020603050405020304" pitchFamily="18" charset="0"/>
              </a:rPr>
              <a:t> størst </a:t>
            </a:r>
            <a:r>
              <a:rPr lang="da-DK" sz="1800" dirty="0" err="1">
                <a:effectLst/>
                <a:latin typeface="PalatinoLinotype"/>
                <a:ea typeface="Times New Roman" panose="02020603050405020304" pitchFamily="18" charset="0"/>
              </a:rPr>
              <a:t>beva</a:t>
            </a:r>
            <a:r>
              <a:rPr lang="da-DK" sz="1800" dirty="0" err="1">
                <a:effectLst/>
                <a:latin typeface="Times New Roman" panose="02020603050405020304" pitchFamily="18" charset="0"/>
                <a:ea typeface="Times New Roman" panose="02020603050405020304" pitchFamily="18" charset="0"/>
              </a:rPr>
              <a:t>̊</a:t>
            </a:r>
            <a:r>
              <a:rPr lang="da-DK" sz="1800" dirty="0" err="1">
                <a:effectLst/>
                <a:latin typeface="PalatinoLinotype"/>
                <a:ea typeface="Times New Roman" panose="02020603050405020304" pitchFamily="18" charset="0"/>
              </a:rPr>
              <a:t>genhed</a:t>
            </a:r>
            <a:r>
              <a:rPr lang="da-DK" sz="1800" dirty="0">
                <a:effectLst/>
                <a:latin typeface="PalatinoLinotype"/>
                <a:ea typeface="Times New Roman" panose="02020603050405020304" pitchFamily="18" charset="0"/>
              </a:rPr>
              <a:t>. Fortids relevans for vores liv i dag og det moralske ansvar peger her fremad fremfor bagud. </a:t>
            </a:r>
            <a:r>
              <a:rPr lang="da-DK" sz="1800" dirty="0">
                <a:effectLst/>
                <a:latin typeface="Times New Roman" panose="02020603050405020304" pitchFamily="18" charset="0"/>
                <a:ea typeface="Times New Roman" panose="02020603050405020304" pitchFamily="18" charset="0"/>
              </a:rPr>
              <a:t>Vi</a:t>
            </a:r>
            <a:r>
              <a:rPr lang="da-DK" sz="1800" dirty="0">
                <a:effectLst/>
                <a:latin typeface="PalatinoLinotype"/>
                <a:ea typeface="Times New Roman" panose="02020603050405020304" pitchFamily="18" charset="0"/>
              </a:rPr>
              <a:t> er produkter af dem, der kom før os, og derfor er vi nødt til at lære om dem for at vide noget om os selv. Vi skal lære om historiske fejl og stifte bekendtskab med moralsk opbyggende eksempler for at lære af historien. Vi skal </a:t>
            </a:r>
            <a:r>
              <a:rPr lang="da-DK" sz="1800" dirty="0" err="1">
                <a:effectLst/>
                <a:latin typeface="PalatinoLinotype"/>
                <a:ea typeface="Times New Roman" panose="02020603050405020304" pitchFamily="18" charset="0"/>
              </a:rPr>
              <a:t>altsa</a:t>
            </a:r>
            <a:r>
              <a:rPr lang="da-DK" sz="1800" dirty="0">
                <a:effectLst/>
                <a:latin typeface="PalatinoLinotype"/>
                <a:ea typeface="Times New Roman" panose="02020603050405020304" pitchFamily="18" charset="0"/>
              </a:rPr>
              <a:t>̊ tage ved lære af historie for at modvirke, at uretfærdigheder ikke gentager sig. Det moralske ansvar kan forvaltes ved at vide mere om fortid og på den </a:t>
            </a:r>
            <a:r>
              <a:rPr lang="da-DK" sz="1800" dirty="0" err="1">
                <a:effectLst/>
                <a:latin typeface="PalatinoLinotype"/>
                <a:ea typeface="Times New Roman" panose="02020603050405020304" pitchFamily="18" charset="0"/>
              </a:rPr>
              <a:t>måde</a:t>
            </a:r>
            <a:r>
              <a:rPr lang="da-DK" sz="1800" dirty="0">
                <a:effectLst/>
                <a:latin typeface="PalatinoLinotype"/>
                <a:ea typeface="Times New Roman" panose="02020603050405020304" pitchFamily="18" charset="0"/>
              </a:rPr>
              <a:t> gøre os bedre rustet i et ansvar for at være i et samfund, vi ønsker for os selv og i fremtiden. </a:t>
            </a:r>
            <a:endParaRPr lang="da-DK" sz="1800" dirty="0">
              <a:effectLst/>
              <a:latin typeface="Times New Roman" panose="02020603050405020304" pitchFamily="18" charset="0"/>
              <a:ea typeface="Times New Roman" panose="02020603050405020304" pitchFamily="18" charset="0"/>
            </a:endParaRPr>
          </a:p>
          <a:p>
            <a:endParaRPr lang="da-DK" dirty="0"/>
          </a:p>
        </p:txBody>
      </p:sp>
      <p:sp>
        <p:nvSpPr>
          <p:cNvPr id="4" name="Pladsholder til slidenummer 3"/>
          <p:cNvSpPr>
            <a:spLocks noGrp="1"/>
          </p:cNvSpPr>
          <p:nvPr>
            <p:ph type="sldNum" sz="quarter" idx="5"/>
          </p:nvPr>
        </p:nvSpPr>
        <p:spPr/>
        <p:txBody>
          <a:bodyPr/>
          <a:lstStyle/>
          <a:p>
            <a:fld id="{8081A29C-14C2-934E-8FE9-C4C8C9C444C8}" type="slidenum">
              <a:rPr lang="da-DK" smtClean="0"/>
              <a:t>51</a:t>
            </a:fld>
            <a:endParaRPr lang="da-DK"/>
          </a:p>
        </p:txBody>
      </p:sp>
    </p:spTree>
    <p:extLst>
      <p:ext uri="{BB962C8B-B14F-4D97-AF65-F5344CB8AC3E}">
        <p14:creationId xmlns:p14="http://schemas.microsoft.com/office/powerpoint/2010/main" val="2581462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dirty="0">
                <a:effectLst/>
                <a:latin typeface="Calibri" panose="020F0502020204030204" pitchFamily="34" charset="0"/>
                <a:ea typeface="Calibri" panose="020F0502020204030204" pitchFamily="34" charset="0"/>
                <a:cs typeface="Calibri" panose="020F0502020204030204" pitchFamily="34" charset="0"/>
              </a:rPr>
              <a:t>Og med disse ord vil jeg lade dette citat fra en elev stå som en sidste refleksion på mit oplæg. Tak for jeres tid.</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sp>
        <p:nvSpPr>
          <p:cNvPr id="4" name="Pladsholder til slidenummer 3"/>
          <p:cNvSpPr>
            <a:spLocks noGrp="1"/>
          </p:cNvSpPr>
          <p:nvPr>
            <p:ph type="sldNum" sz="quarter" idx="5"/>
          </p:nvPr>
        </p:nvSpPr>
        <p:spPr/>
        <p:txBody>
          <a:bodyPr/>
          <a:lstStyle/>
          <a:p>
            <a:fld id="{FFA6402D-D259-1642-B5C7-C6A9E3D7F44B}" type="slidenum">
              <a:rPr lang="da-DK" smtClean="0"/>
              <a:t>54</a:t>
            </a:fld>
            <a:endParaRPr lang="da-DK"/>
          </a:p>
        </p:txBody>
      </p:sp>
    </p:spTree>
    <p:extLst>
      <p:ext uri="{BB962C8B-B14F-4D97-AF65-F5344CB8AC3E}">
        <p14:creationId xmlns:p14="http://schemas.microsoft.com/office/powerpoint/2010/main" val="2947027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dirty="0">
                <a:effectLst/>
                <a:latin typeface="Calibri" panose="020F0502020204030204" pitchFamily="34" charset="0"/>
                <a:ea typeface="Calibri" panose="020F0502020204030204" pitchFamily="34" charset="0"/>
                <a:cs typeface="Calibri" panose="020F0502020204030204" pitchFamily="34" charset="0"/>
              </a:rPr>
              <a:t>Jeg vil starte med at invitere jer ind i en 7. klasse. Emnet er slavehandel og lærer og elever drøfter en kilde fra grundbogen. Kilden er et billede som viser en optegnelse af et slaveskib. Læreren kan vælge at beskrive de økonomiske fordele ved, at slaveejere stuvede ca. 400 slavegjorte personer sammen på et skib eller læreren kan vælge at fremhæve de forhold, der gjorde sig gældende for passagererne, hvis legeme blev holdt nede af de kæder, der forbandt dem til skibets gulv. Læreren fortæller at turen over Atlanten varede 2 til 3 uger. Nogle gange længere, hvis rejsen blev forsinket af vind og vejr. ”Man var nødt til at pisse og skide i de her kæder her”, som læreren udtrykker det.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dirty="0"/>
          </a:p>
          <a:p>
            <a:endParaRPr lang="da-DK" dirty="0"/>
          </a:p>
        </p:txBody>
      </p:sp>
      <p:sp>
        <p:nvSpPr>
          <p:cNvPr id="4" name="Pladsholder til slidenummer 3"/>
          <p:cNvSpPr>
            <a:spLocks noGrp="1"/>
          </p:cNvSpPr>
          <p:nvPr>
            <p:ph type="sldNum" sz="quarter" idx="5"/>
          </p:nvPr>
        </p:nvSpPr>
        <p:spPr/>
        <p:txBody>
          <a:bodyPr/>
          <a:lstStyle/>
          <a:p>
            <a:fld id="{FFA6402D-D259-1642-B5C7-C6A9E3D7F44B}" type="slidenum">
              <a:rPr lang="da-DK" smtClean="0"/>
              <a:t>2</a:t>
            </a:fld>
            <a:endParaRPr lang="da-DK"/>
          </a:p>
        </p:txBody>
      </p:sp>
    </p:spTree>
    <p:extLst>
      <p:ext uri="{BB962C8B-B14F-4D97-AF65-F5344CB8AC3E}">
        <p14:creationId xmlns:p14="http://schemas.microsoft.com/office/powerpoint/2010/main" val="3563407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Som dialogen viser, har læreren og hans praksisfortolkninger af læremidlers indhold betydning for den scene, der sættes. Tallene på det antal af personer, der kunne være på et slaveskib eller den tid rejsen tog er ikke det, der fylder i dialogen. Selvom læreren nævner det. Derimod er det de ringe vilkår ombord der får fylde – de små madrationer slaverne fik, at de lå fastlåst i deres egen afføring og at deres kroppe blev smidt overbord, hvis de bukkede under for strabadserne. Læreren appellerer til, at eleverne bliver berørt og måske provokeret for at de skal stilling til og vurdere eksistensvilkår hos mennesker, der levede i en anden tid. Vilkår som berører og provokerer de normbilleder og værdier eleverne kender fra eget liv. Hvad der opfattes som kontroversielt aktualiseres som kontroversielle aspekter i lærere og elevers producerede fortælling. Desværre bliver de afbrudt i samtalen, da en anden lærer træder ind i ad døren.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sp>
        <p:nvSpPr>
          <p:cNvPr id="4" name="Pladsholder til slidenummer 3"/>
          <p:cNvSpPr>
            <a:spLocks noGrp="1"/>
          </p:cNvSpPr>
          <p:nvPr>
            <p:ph type="sldNum" sz="quarter" idx="5"/>
          </p:nvPr>
        </p:nvSpPr>
        <p:spPr/>
        <p:txBody>
          <a:bodyPr/>
          <a:lstStyle/>
          <a:p>
            <a:fld id="{FFA6402D-D259-1642-B5C7-C6A9E3D7F44B}" type="slidenum">
              <a:rPr lang="da-DK" smtClean="0"/>
              <a:t>3</a:t>
            </a:fld>
            <a:endParaRPr lang="da-DK"/>
          </a:p>
        </p:txBody>
      </p:sp>
    </p:spTree>
    <p:extLst>
      <p:ext uri="{BB962C8B-B14F-4D97-AF65-F5344CB8AC3E}">
        <p14:creationId xmlns:p14="http://schemas.microsoft.com/office/powerpoint/2010/main" val="1877221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dirty="0">
                <a:effectLst/>
                <a:latin typeface="Calibri" panose="020F0502020204030204" pitchFamily="34" charset="0"/>
                <a:ea typeface="Calibri" panose="020F0502020204030204" pitchFamily="34" charset="0"/>
                <a:cs typeface="Calibri" panose="020F0502020204030204" pitchFamily="34" charset="0"/>
              </a:rPr>
              <a:t>Som det fremgår i historiefagets formål, skal undervisningen uddybe elevernes forståelse for menneskers liv og livsvilkår gennem tiderne. Elever møder i den forbindelse aspekter i det historiske indhold der repræsenterer forbrydelser og krænkelser af menneskers levevilkår. De opfattede eller faktisk </a:t>
            </a:r>
            <a:r>
              <a:rPr lang="da-DK" sz="1800" i="1" dirty="0">
                <a:effectLst/>
                <a:latin typeface="Calibri" panose="020F0502020204030204" pitchFamily="34" charset="0"/>
                <a:ea typeface="Calibri" panose="020F0502020204030204" pitchFamily="34" charset="0"/>
                <a:cs typeface="Calibri" panose="020F0502020204030204" pitchFamily="34" charset="0"/>
              </a:rPr>
              <a:t>uretfærdige handlinger begået i en anden tid </a:t>
            </a:r>
            <a:r>
              <a:rPr lang="da-DK" sz="1800" dirty="0">
                <a:effectLst/>
                <a:latin typeface="Calibri" panose="020F0502020204030204" pitchFamily="34" charset="0"/>
                <a:ea typeface="Calibri" panose="020F0502020204030204" pitchFamily="34" charset="0"/>
                <a:cs typeface="Calibri" panose="020F0502020204030204" pitchFamily="34" charset="0"/>
              </a:rPr>
              <a:t>kan vise sig at stå i skærende kontrast til læreres og elevers moralske skemaer og værdibilleder. Aspekter i dette indhold kan opfattes, opleves og fortolkes som kontroversielt</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dirty="0"/>
          </a:p>
          <a:p>
            <a:endParaRPr lang="da-DK" dirty="0"/>
          </a:p>
        </p:txBody>
      </p:sp>
      <p:sp>
        <p:nvSpPr>
          <p:cNvPr id="4" name="Pladsholder til slidenummer 3"/>
          <p:cNvSpPr>
            <a:spLocks noGrp="1"/>
          </p:cNvSpPr>
          <p:nvPr>
            <p:ph type="sldNum" sz="quarter" idx="5"/>
          </p:nvPr>
        </p:nvSpPr>
        <p:spPr/>
        <p:txBody>
          <a:bodyPr/>
          <a:lstStyle/>
          <a:p>
            <a:fld id="{FFA6402D-D259-1642-B5C7-C6A9E3D7F44B}" type="slidenum">
              <a:rPr lang="da-DK" smtClean="0"/>
              <a:t>5</a:t>
            </a:fld>
            <a:endParaRPr lang="da-DK"/>
          </a:p>
        </p:txBody>
      </p:sp>
    </p:spTree>
    <p:extLst>
      <p:ext uri="{BB962C8B-B14F-4D97-AF65-F5344CB8AC3E}">
        <p14:creationId xmlns:p14="http://schemas.microsoft.com/office/powerpoint/2010/main" val="2939018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0" i="0" dirty="0">
                <a:solidFill>
                  <a:srgbClr val="111111"/>
                </a:solidFill>
                <a:effectLst/>
                <a:latin typeface="-apple-system"/>
              </a:rPr>
              <a:t>I stedet for en input- og output-logik til begrebet har jeg valgt at undersøge det kontroversielle i situationer, når aspekter af et indhold berører og provokerer og bliver fortalt snarere end noget, der er givet på forhånd. Vi kan føle os berørte og provokerede personligt, eller på vegne af en bestemt gruppe. Kontroversiel viden kan derfor beskrives som normfølsom, fordi den understreger en forskel mellem passende og upassende adfærd i et samfund. Hvad der er retfærdigt og uretfærdigt.</a:t>
            </a:r>
            <a:endParaRPr lang="en-US" dirty="0"/>
          </a:p>
        </p:txBody>
      </p:sp>
      <p:sp>
        <p:nvSpPr>
          <p:cNvPr id="4" name="Pladsholder til slidenummer 3"/>
          <p:cNvSpPr>
            <a:spLocks noGrp="1"/>
          </p:cNvSpPr>
          <p:nvPr>
            <p:ph type="sldNum" sz="quarter" idx="5"/>
          </p:nvPr>
        </p:nvSpPr>
        <p:spPr/>
        <p:txBody>
          <a:bodyPr/>
          <a:lstStyle/>
          <a:p>
            <a:fld id="{AC00183A-898A-47CA-ACA5-7AAC5C5D8973}" type="slidenum">
              <a:rPr lang="da-DK" smtClean="0"/>
              <a:t>15</a:t>
            </a:fld>
            <a:endParaRPr lang="da-DK" dirty="0"/>
          </a:p>
        </p:txBody>
      </p:sp>
    </p:spTree>
    <p:extLst>
      <p:ext uri="{BB962C8B-B14F-4D97-AF65-F5344CB8AC3E}">
        <p14:creationId xmlns:p14="http://schemas.microsoft.com/office/powerpoint/2010/main" val="421373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Det kontroversielle aktualiseres som aspekter i fortællinger i klasserummet fremfor at være noget a priori givet.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kontroversielle aspekter som fremkommer som producerede fortællinger i klasserummet indgår og opstår situationelt og aktualiseres gennem bestemte moralske nutidsperspektiver og med bestemte didaktiske intentioner for øje.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Den retrospektiv dimension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5"/>
          </p:nvPr>
        </p:nvSpPr>
        <p:spPr/>
        <p:txBody>
          <a:bodyPr/>
          <a:lstStyle/>
          <a:p>
            <a:fld id="{8081A29C-14C2-934E-8FE9-C4C8C9C444C8}" type="slidenum">
              <a:rPr lang="da-DK" smtClean="0"/>
              <a:t>22</a:t>
            </a:fld>
            <a:endParaRPr lang="da-DK"/>
          </a:p>
        </p:txBody>
      </p:sp>
    </p:spTree>
    <p:extLst>
      <p:ext uri="{BB962C8B-B14F-4D97-AF65-F5344CB8AC3E}">
        <p14:creationId xmlns:p14="http://schemas.microsoft.com/office/powerpoint/2010/main" val="23040702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a:t>B.E. Jensen (2012): </a:t>
            </a:r>
            <a:r>
              <a:rPr lang="da-DK" sz="1200" b="1" dirty="0">
                <a:effectLst/>
              </a:rPr>
              <a:t>identitetsfølsom</a:t>
            </a:r>
            <a:r>
              <a:rPr lang="da-DK" sz="1200" dirty="0">
                <a:effectLst/>
              </a:rPr>
              <a:t> Vi kan føle os berørt og provokeret personligt, på en bestemt gruppes vegne, eller fordi vi er en del af et samfund. </a:t>
            </a:r>
          </a:p>
          <a:p>
            <a:r>
              <a:rPr lang="da-DK" sz="1200" kern="1200" dirty="0">
                <a:solidFill>
                  <a:schemeClr val="tx1"/>
                </a:solidFill>
                <a:effectLst/>
                <a:latin typeface="+mn-lt"/>
                <a:ea typeface="+mn-ea"/>
                <a:cs typeface="+mn-cs"/>
              </a:rPr>
              <a:t>Dette indikerer et procesforhold… </a:t>
            </a:r>
          </a:p>
          <a:p>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I forlængelse af historiefagets formål, som blandt andet handler om at</a:t>
            </a:r>
            <a:r>
              <a:rPr lang="da-DK" dirty="0"/>
              <a:t> udbygge elevernes forståelse af menneskers liv og livsvilkår gennem tiderne </a:t>
            </a:r>
            <a:r>
              <a:rPr lang="da-DK" sz="1200" kern="1200" dirty="0">
                <a:solidFill>
                  <a:schemeClr val="tx1"/>
                </a:solidFill>
                <a:effectLst/>
                <a:latin typeface="+mn-lt"/>
                <a:ea typeface="+mn-ea"/>
                <a:cs typeface="+mn-cs"/>
              </a:rPr>
              <a:t>er det derfor overskridelsen af normer og det alment accepteret, som har med eksistens eller levevilkår og fortolkninger og fortællinger omkring disse at gøre, der er i centrum for afhandlingen og eksempelvis ikke rent politiske eller videnskabelige kontroverser eller uenigheder i en aktuel samfundsdebat, som måske mere har rod i sit indhold i samfundet i dag end engang. Det kontroversielle som substans indvirker, påvirker og provokerer normer og det alment accepteret hos modtageren og indikerer et procesforhold, fordi det kontroversielle som aspekt i fortællinger aktiveres i processen. Dette kan observeres i klasserummet og fortællinger i klasserummet kan analytisk sige noget om de funktioner, kontroversielle aspekter tjener i en didaktisk sammenhæng situeret i klasserummet. Et godt eksempel på denne funktion er, når lærere via et vanskeligt eller prækært indhold, appellerer til elevernes moralske stillingtagen, fordi de historiske hændelser, der fortælles om, overskrider grænser for normer og det alment accepteret i dets substans. De tolkes retrospektivt og dømmes ud fra en nutidig dom. Denne nutidige fordømmelse bygger på en historisk udvikling og tolkningerne af disse.  </a:t>
            </a:r>
          </a:p>
          <a:p>
            <a:endParaRPr lang="da-DK" dirty="0"/>
          </a:p>
        </p:txBody>
      </p:sp>
      <p:sp>
        <p:nvSpPr>
          <p:cNvPr id="4" name="Pladsholder til slidenummer 3"/>
          <p:cNvSpPr>
            <a:spLocks noGrp="1"/>
          </p:cNvSpPr>
          <p:nvPr>
            <p:ph type="sldNum" sz="quarter" idx="5"/>
          </p:nvPr>
        </p:nvSpPr>
        <p:spPr/>
        <p:txBody>
          <a:bodyPr/>
          <a:lstStyle/>
          <a:p>
            <a:fld id="{FFA6402D-D259-1642-B5C7-C6A9E3D7F44B}" type="slidenum">
              <a:rPr lang="da-DK" smtClean="0"/>
              <a:t>24</a:t>
            </a:fld>
            <a:endParaRPr lang="da-DK"/>
          </a:p>
        </p:txBody>
      </p:sp>
    </p:spTree>
    <p:extLst>
      <p:ext uri="{BB962C8B-B14F-4D97-AF65-F5344CB8AC3E}">
        <p14:creationId xmlns:p14="http://schemas.microsoft.com/office/powerpoint/2010/main" val="33346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a:p>
            <a:r>
              <a:rPr lang="da-DK" sz="1800" dirty="0">
                <a:effectLst/>
                <a:latin typeface="Calibri" panose="020F0502020204030204" pitchFamily="34" charset="0"/>
                <a:ea typeface="Calibri" panose="020F0502020204030204" pitchFamily="34" charset="0"/>
                <a:cs typeface="Calibri" panose="020F0502020204030204" pitchFamily="34" charset="0"/>
              </a:rPr>
              <a:t>I andre tilfælde fik </a:t>
            </a:r>
            <a:r>
              <a:rPr lang="da-DK" sz="1800" dirty="0" err="1">
                <a:effectLst/>
                <a:latin typeface="Calibri" panose="020F0502020204030204" pitchFamily="34" charset="0"/>
                <a:ea typeface="Calibri" panose="020F0502020204030204" pitchFamily="34" charset="0"/>
                <a:cs typeface="Calibri" panose="020F0502020204030204" pitchFamily="34" charset="0"/>
              </a:rPr>
              <a:t>læremidlet</a:t>
            </a:r>
            <a:r>
              <a:rPr lang="da-DK" sz="1800" dirty="0">
                <a:effectLst/>
                <a:latin typeface="Calibri" panose="020F0502020204030204" pitchFamily="34" charset="0"/>
                <a:ea typeface="Calibri" panose="020F0502020204030204" pitchFamily="34" charset="0"/>
                <a:cs typeface="Calibri" panose="020F0502020204030204" pitchFamily="34" charset="0"/>
              </a:rPr>
              <a:t> afgørende betydning. Som i eksemplet her da 7. klasse blev introduceret for et markant kildecitat, hvor der forhandles en voldtægt af en dreng for en kande øl. Dette berørte især en dreng. Han nævnte flere gange citatet til de andre elever og da teksten blev taget op i plenum, var han den første til at række hånden op.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sp>
        <p:nvSpPr>
          <p:cNvPr id="4" name="Pladsholder til slidenummer 3"/>
          <p:cNvSpPr>
            <a:spLocks noGrp="1"/>
          </p:cNvSpPr>
          <p:nvPr>
            <p:ph type="sldNum" sz="quarter" idx="5"/>
          </p:nvPr>
        </p:nvSpPr>
        <p:spPr/>
        <p:txBody>
          <a:bodyPr/>
          <a:lstStyle/>
          <a:p>
            <a:fld id="{FFA6402D-D259-1642-B5C7-C6A9E3D7F44B}" type="slidenum">
              <a:rPr lang="da-DK" smtClean="0"/>
              <a:t>31</a:t>
            </a:fld>
            <a:endParaRPr lang="da-DK"/>
          </a:p>
        </p:txBody>
      </p:sp>
    </p:spTree>
    <p:extLst>
      <p:ext uri="{BB962C8B-B14F-4D97-AF65-F5344CB8AC3E}">
        <p14:creationId xmlns:p14="http://schemas.microsoft.com/office/powerpoint/2010/main" val="1401880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dirty="0">
                <a:effectLst/>
                <a:latin typeface="Calibri" panose="020F0502020204030204" pitchFamily="34" charset="0"/>
                <a:ea typeface="Calibri" panose="020F0502020204030204" pitchFamily="34" charset="0"/>
                <a:cs typeface="Calibri" panose="020F0502020204030204" pitchFamily="34" charset="0"/>
              </a:rPr>
              <a:t>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r>
              <a:rPr lang="da-DK" sz="1800" dirty="0">
                <a:effectLst/>
                <a:latin typeface="Calibri" panose="020F0502020204030204" pitchFamily="34" charset="0"/>
                <a:ea typeface="Calibri" panose="020F0502020204030204" pitchFamily="34" charset="0"/>
                <a:cs typeface="Calibri" panose="020F0502020204030204" pitchFamily="34" charset="0"/>
              </a:rPr>
              <a:t>I den sidste del af min analyse undersøgte jeg interaktionen i klassedialogen. I eksemplet har 8. klasse set en dokumentar om Belgisk Congo, som i rekonstruerede scener, viste straffen for ikke at have leveret nok i gummiplantagerne. Det kunne være at få hugget hænder eller fødder af. I eksemplet sker der en løbende på- og afmontering af det kontroversielle. Det er ikke helt fair og det er barskt udtaler et par af eleverne, mens en dreng ikke hopper på præmissen og afmonterer. Han synes, det var lidt dumt at ødelægge sin arbejdskraft ved at hugge hænderne af dem.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dsholder til slidenummer 3"/>
          <p:cNvSpPr>
            <a:spLocks noGrp="1"/>
          </p:cNvSpPr>
          <p:nvPr>
            <p:ph type="sldNum" sz="quarter" idx="5"/>
          </p:nvPr>
        </p:nvSpPr>
        <p:spPr/>
        <p:txBody>
          <a:bodyPr/>
          <a:lstStyle/>
          <a:p>
            <a:fld id="{FFA6402D-D259-1642-B5C7-C6A9E3D7F44B}" type="slidenum">
              <a:rPr lang="da-DK" smtClean="0"/>
              <a:t>33</a:t>
            </a:fld>
            <a:endParaRPr lang="da-DK"/>
          </a:p>
        </p:txBody>
      </p:sp>
    </p:spTree>
    <p:extLst>
      <p:ext uri="{BB962C8B-B14F-4D97-AF65-F5344CB8AC3E}">
        <p14:creationId xmlns:p14="http://schemas.microsoft.com/office/powerpoint/2010/main" val="15525358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bin"/><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bin"/><Relationship Id="rId2" Type="http://schemas.openxmlformats.org/officeDocument/2006/relationships/image" Target="../media/image7.bin"/><Relationship Id="rId1" Type="http://schemas.openxmlformats.org/officeDocument/2006/relationships/slideMaster" Target="../slideMasters/slideMaster1.xml"/><Relationship Id="rId4" Type="http://schemas.openxmlformats.org/officeDocument/2006/relationships/image" Target="../media/image6.bin"/></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bin"/><Relationship Id="rId2" Type="http://schemas.openxmlformats.org/officeDocument/2006/relationships/image" Target="../media/image5.bin"/><Relationship Id="rId1" Type="http://schemas.openxmlformats.org/officeDocument/2006/relationships/slideMaster" Target="../slideMasters/slideMaster1.xml"/><Relationship Id="rId5" Type="http://schemas.openxmlformats.org/officeDocument/2006/relationships/image" Target="../media/image4.bin"/><Relationship Id="rId4" Type="http://schemas.openxmlformats.org/officeDocument/2006/relationships/image" Target="../media/image3.bin"/></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bin"/><Relationship Id="rId2" Type="http://schemas.openxmlformats.org/officeDocument/2006/relationships/image" Target="../media/image3.bin"/><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bin"/><Relationship Id="rId2" Type="http://schemas.openxmlformats.org/officeDocument/2006/relationships/image" Target="../media/image5.bin"/><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bin"/><Relationship Id="rId2" Type="http://schemas.openxmlformats.org/officeDocument/2006/relationships/image" Target="../media/image5.bin"/><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bin"/><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bin"/><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bin"/><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bin"/><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bin"/><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bin"/><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bin"/><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bin"/><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bin"/><Relationship Id="rId2" Type="http://schemas.openxmlformats.org/officeDocument/2006/relationships/image" Target="../media/image5.bin"/><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bin"/><Relationship Id="rId2" Type="http://schemas.openxmlformats.org/officeDocument/2006/relationships/image" Target="../media/image5.bin"/><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bin"/><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bin"/><Relationship Id="rId2" Type="http://schemas.openxmlformats.org/officeDocument/2006/relationships/image" Target="../media/image1.bin"/><Relationship Id="rId1" Type="http://schemas.openxmlformats.org/officeDocument/2006/relationships/slideMaster" Target="../slideMasters/slideMaster1.xml"/><Relationship Id="rId4" Type="http://schemas.openxmlformats.org/officeDocument/2006/relationships/image" Target="../media/image4.bin"/></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bin"/><Relationship Id="rId2" Type="http://schemas.openxmlformats.org/officeDocument/2006/relationships/image" Target="../media/image5.bin"/><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bin"/><Relationship Id="rId2" Type="http://schemas.openxmlformats.org/officeDocument/2006/relationships/image" Target="../media/image5.bin"/><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bin"/><Relationship Id="rId2" Type="http://schemas.openxmlformats.org/officeDocument/2006/relationships/image" Target="../media/image5.bin"/><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bin"/><Relationship Id="rId2" Type="http://schemas.openxmlformats.org/officeDocument/2006/relationships/image" Target="../media/image5.bin"/><Relationship Id="rId1" Type="http://schemas.openxmlformats.org/officeDocument/2006/relationships/slideMaster" Target="../slideMasters/slideMaster1.xml"/><Relationship Id="rId5" Type="http://schemas.openxmlformats.org/officeDocument/2006/relationships/image" Target="../media/image4.bin"/><Relationship Id="rId4" Type="http://schemas.openxmlformats.org/officeDocument/2006/relationships/image" Target="../media/image3.bin"/></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bin"/><Relationship Id="rId2" Type="http://schemas.openxmlformats.org/officeDocument/2006/relationships/image" Target="../media/image7.bin"/><Relationship Id="rId1" Type="http://schemas.openxmlformats.org/officeDocument/2006/relationships/slideMaster" Target="../slideMasters/slideMaster1.xml"/><Relationship Id="rId4" Type="http://schemas.openxmlformats.org/officeDocument/2006/relationships/image" Target="../media/image6.bin"/></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p:spTree>
      <p:nvGrpSpPr>
        <p:cNvPr id="1" name=""/>
        <p:cNvGrpSpPr/>
        <p:nvPr/>
      </p:nvGrpSpPr>
      <p:grpSpPr>
        <a:xfrm>
          <a:off x="0" y="0"/>
          <a:ext cx="0" cy="0"/>
          <a:chOff x="0" y="0"/>
          <a:chExt cx="0" cy="0"/>
        </a:xfrm>
      </p:grpSpPr>
      <p:sp>
        <p:nvSpPr>
          <p:cNvPr id="11" name="Pladsholder til billede 0"/>
          <p:cNvSpPr>
            <a:spLocks noGrp="1"/>
          </p:cNvSpPr>
          <p:nvPr>
            <p:ph type="pic" sz="quarter" idx="17" hasCustomPrompt="1"/>
          </p:nvPr>
        </p:nvSpPr>
        <p:spPr>
          <a:xfrm>
            <a:off x="0" y="0"/>
            <a:ext cx="9144000" cy="6858000"/>
          </a:xfrm>
          <a:solidFill>
            <a:schemeClr val="accent5"/>
          </a:solidFill>
        </p:spPr>
        <p:txBody>
          <a:bodyPr lIns="108000" tIns="180000" anchor="t" anchorCtr="0"/>
          <a:lstStyle>
            <a:lvl1pPr marL="0" indent="0" algn="l">
              <a:buFontTx/>
              <a:buNone/>
              <a:defRPr sz="1200" b="0" baseline="0">
                <a:solidFill>
                  <a:schemeClr val="tx1">
                    <a:lumMod val="50000"/>
                    <a:lumOff val="50000"/>
                  </a:schemeClr>
                </a:solidFill>
              </a:defRPr>
            </a:lvl1pPr>
          </a:lstStyle>
          <a:p>
            <a:r>
              <a:rPr lang="da-DK" dirty="0"/>
              <a:t>Klik her og indsæt mørkt billede, via fanen Indsæt, Billeder</a:t>
            </a:r>
          </a:p>
        </p:txBody>
      </p:sp>
      <p:sp>
        <p:nvSpPr>
          <p:cNvPr id="14" name="Pladsholder til tekst logo"/>
          <p:cNvSpPr>
            <a:spLocks noGrp="1"/>
          </p:cNvSpPr>
          <p:nvPr>
            <p:ph type="body" sz="quarter" idx="18" hasCustomPrompt="1"/>
          </p:nvPr>
        </p:nvSpPr>
        <p:spPr>
          <a:xfrm>
            <a:off x="2658600" y="909000"/>
            <a:ext cx="3826800" cy="5040000"/>
          </a:xfrm>
          <a:blipFill>
            <a:blip r:embed="rId2"/>
            <a:stretch>
              <a:fillRect/>
            </a:stretch>
          </a:blipFill>
        </p:spPr>
        <p:txBody>
          <a:bodyPr/>
          <a:lstStyle>
            <a:lvl1pPr>
              <a:defRPr sz="100">
                <a:solidFill>
                  <a:schemeClr val="bg1"/>
                </a:solidFill>
              </a:defRPr>
            </a:lvl1pPr>
          </a:lstStyle>
          <a:p>
            <a:pPr lvl="0"/>
            <a:r>
              <a:rPr lang="da-DK" dirty="0"/>
              <a:t>.</a:t>
            </a:r>
          </a:p>
        </p:txBody>
      </p:sp>
      <p:sp>
        <p:nvSpPr>
          <p:cNvPr id="7" name="AutoShape 4"/>
          <p:cNvSpPr>
            <a:spLocks/>
          </p:cNvSpPr>
          <p:nvPr userDrawn="1"/>
        </p:nvSpPr>
        <p:spPr bwMode="gray">
          <a:xfrm>
            <a:off x="9134747" y="0"/>
            <a:ext cx="1733550" cy="1313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14400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600"/>
              </a:spcAft>
              <a:buClrTx/>
              <a:buSzTx/>
              <a:buFont typeface="+mj-lt"/>
              <a:buNone/>
              <a:tabLst/>
              <a:defRPr/>
            </a:pPr>
            <a:r>
              <a:rPr kumimoji="0" lang="da-DK" sz="900" b="1" i="0" u="none" strike="noStrike" kern="1200" cap="none" spc="0" normalizeH="0" baseline="0" noProof="1">
                <a:ln>
                  <a:noFill/>
                </a:ln>
                <a:solidFill>
                  <a:schemeClr val="tx1">
                    <a:lumMod val="50000"/>
                    <a:lumOff val="50000"/>
                  </a:schemeClr>
                </a:solidFill>
                <a:effectLst/>
                <a:uLnTx/>
                <a:uFillTx/>
                <a:latin typeface="Arial"/>
                <a:ea typeface="+mn-ea"/>
                <a:cs typeface="Arial" charset="0"/>
              </a:rPr>
              <a:t>Gitter- og hjælpelinjer</a:t>
            </a:r>
          </a:p>
          <a:p>
            <a:pPr marL="0" marR="0" lvl="0" indent="0" algn="l" defTabSz="914400" rtl="0" eaLnBrk="1" fontAlgn="auto" latinLnBrk="0" hangingPunct="1">
              <a:lnSpc>
                <a:spcPct val="100000"/>
              </a:lnSpc>
              <a:spcBef>
                <a:spcPts val="0"/>
              </a:spcBef>
              <a:spcAft>
                <a:spcPts val="240"/>
              </a:spcAft>
              <a:buClrTx/>
              <a:buSzTx/>
              <a:buFont typeface="+mj-lt"/>
              <a:buNone/>
              <a:tabLst/>
              <a:defRPr/>
            </a:pPr>
            <a:r>
              <a:rPr kumimoji="0" lang="da-DK" sz="900" b="0" i="0" u="none" strike="noStrike" kern="1200" cap="none" spc="0" normalizeH="0" baseline="0" noProof="1">
                <a:ln>
                  <a:noFill/>
                </a:ln>
                <a:solidFill>
                  <a:schemeClr val="tx1">
                    <a:lumMod val="50000"/>
                    <a:lumOff val="50000"/>
                  </a:schemeClr>
                </a:solidFill>
                <a:effectLst/>
                <a:uLnTx/>
                <a:uFillTx/>
                <a:latin typeface="Arial"/>
                <a:ea typeface="+mn-ea"/>
                <a:cs typeface="Arial" charset="0"/>
              </a:rPr>
              <a:t>For at se gitter- og hjælpelinjer</a:t>
            </a:r>
          </a:p>
          <a:p>
            <a:pPr marL="0" marR="0" lvl="0" indent="0" algn="l" defTabSz="914400" rtl="0" eaLnBrk="1" fontAlgn="auto" latinLnBrk="0" hangingPunct="1">
              <a:lnSpc>
                <a:spcPct val="100000"/>
              </a:lnSpc>
              <a:spcBef>
                <a:spcPts val="0"/>
              </a:spcBef>
              <a:spcAft>
                <a:spcPts val="240"/>
              </a:spcAft>
              <a:buClrTx/>
              <a:buSzTx/>
              <a:buFont typeface="+mj-lt"/>
              <a:buNone/>
              <a:tabLst/>
              <a:defRPr/>
            </a:pPr>
            <a:r>
              <a:rPr kumimoji="0" lang="da-DK" sz="900" b="1" i="0" u="none" strike="noStrike" kern="1200" cap="none" spc="0" normalizeH="0" baseline="0" noProof="1">
                <a:ln>
                  <a:noFill/>
                </a:ln>
                <a:solidFill>
                  <a:schemeClr val="tx1">
                    <a:lumMod val="50000"/>
                    <a:lumOff val="50000"/>
                  </a:schemeClr>
                </a:solidFill>
                <a:effectLst/>
                <a:uLnTx/>
                <a:uFillTx/>
                <a:latin typeface="Arial"/>
                <a:ea typeface="+mn-ea"/>
                <a:cs typeface="Arial" charset="0"/>
              </a:rPr>
              <a:t>1.</a:t>
            </a:r>
            <a:r>
              <a:rPr kumimoji="0" lang="da-DK" sz="900" b="0" i="0" u="none" strike="noStrike" kern="1200" cap="none" spc="0" normalizeH="0" baseline="0" noProof="1">
                <a:ln>
                  <a:noFill/>
                </a:ln>
                <a:solidFill>
                  <a:schemeClr val="tx1">
                    <a:lumMod val="50000"/>
                    <a:lumOff val="50000"/>
                  </a:schemeClr>
                </a:solidFill>
                <a:effectLst/>
                <a:uLnTx/>
                <a:uFillTx/>
                <a:latin typeface="Arial"/>
                <a:ea typeface="+mn-ea"/>
                <a:cs typeface="Arial" charset="0"/>
              </a:rPr>
              <a:t> Klik på </a:t>
            </a:r>
            <a:r>
              <a:rPr kumimoji="0" lang="da-DK" sz="900" b="1" i="0" u="none" strike="noStrike" kern="1200" cap="none" spc="0" normalizeH="0" baseline="0" noProof="1">
                <a:ln>
                  <a:noFill/>
                </a:ln>
                <a:solidFill>
                  <a:schemeClr val="tx1">
                    <a:lumMod val="50000"/>
                    <a:lumOff val="50000"/>
                  </a:schemeClr>
                </a:solidFill>
                <a:effectLst/>
                <a:uLnTx/>
                <a:uFillTx/>
                <a:latin typeface="Arial"/>
                <a:ea typeface="+mn-ea"/>
                <a:cs typeface="Arial" charset="0"/>
              </a:rPr>
              <a:t>Vis</a:t>
            </a:r>
            <a:endParaRPr kumimoji="0" lang="da-DK" sz="900" b="0" i="0" u="none" strike="noStrike" kern="1200" cap="none" spc="0" normalizeH="0" baseline="0" noProof="1">
              <a:ln>
                <a:noFill/>
              </a:ln>
              <a:solidFill>
                <a:schemeClr val="tx1">
                  <a:lumMod val="50000"/>
                  <a:lumOff val="50000"/>
                </a:schemeClr>
              </a:solidFill>
              <a:effectLst/>
              <a:uLnTx/>
              <a:uFillTx/>
              <a:latin typeface="Arial"/>
              <a:ea typeface="+mn-ea"/>
              <a:cs typeface="Arial" charset="0"/>
            </a:endParaRPr>
          </a:p>
          <a:p>
            <a:pPr marL="0" marR="0" lvl="0" indent="0" algn="l" defTabSz="914400" rtl="0" eaLnBrk="1" fontAlgn="auto" latinLnBrk="0" hangingPunct="1">
              <a:lnSpc>
                <a:spcPct val="100000"/>
              </a:lnSpc>
              <a:spcBef>
                <a:spcPts val="0"/>
              </a:spcBef>
              <a:spcAft>
                <a:spcPts val="240"/>
              </a:spcAft>
              <a:buClrTx/>
              <a:buSzTx/>
              <a:buFont typeface="+mj-lt"/>
              <a:buNone/>
              <a:tabLst/>
              <a:defRPr/>
            </a:pPr>
            <a:r>
              <a:rPr kumimoji="0" lang="da-DK" sz="900" b="1" i="0" u="none" strike="noStrike" kern="1200" cap="none" spc="0" normalizeH="0" baseline="0" noProof="1">
                <a:ln>
                  <a:noFill/>
                </a:ln>
                <a:solidFill>
                  <a:schemeClr val="tx1">
                    <a:lumMod val="50000"/>
                    <a:lumOff val="50000"/>
                  </a:schemeClr>
                </a:solidFill>
                <a:effectLst/>
                <a:uLnTx/>
                <a:uFillTx/>
                <a:latin typeface="Arial"/>
                <a:ea typeface="+mn-ea"/>
                <a:cs typeface="Arial" charset="0"/>
              </a:rPr>
              <a:t>2. </a:t>
            </a:r>
            <a:r>
              <a:rPr kumimoji="0" lang="da-DK" sz="900" b="0" i="0" u="none" strike="noStrike" kern="1200" cap="none" spc="0" normalizeH="0" baseline="0" noProof="1">
                <a:ln>
                  <a:noFill/>
                </a:ln>
                <a:solidFill>
                  <a:schemeClr val="tx1">
                    <a:lumMod val="50000"/>
                    <a:lumOff val="50000"/>
                  </a:schemeClr>
                </a:solidFill>
                <a:effectLst/>
                <a:uLnTx/>
                <a:uFillTx/>
                <a:latin typeface="Arial"/>
                <a:ea typeface="+mn-ea"/>
                <a:cs typeface="Arial" charset="0"/>
              </a:rPr>
              <a:t>Vælg </a:t>
            </a:r>
            <a:r>
              <a:rPr kumimoji="0" lang="da-DK" sz="900" b="1" i="0" u="none" strike="noStrike" kern="1200" cap="none" spc="0" normalizeH="0" baseline="0" noProof="1">
                <a:ln>
                  <a:noFill/>
                </a:ln>
                <a:solidFill>
                  <a:schemeClr val="tx1">
                    <a:lumMod val="50000"/>
                    <a:lumOff val="50000"/>
                  </a:schemeClr>
                </a:solidFill>
                <a:effectLst/>
                <a:uLnTx/>
                <a:uFillTx/>
                <a:latin typeface="Arial"/>
                <a:ea typeface="+mn-ea"/>
                <a:cs typeface="Arial" charset="0"/>
              </a:rPr>
              <a:t>Gitterlinjer</a:t>
            </a:r>
            <a:endParaRPr kumimoji="0" lang="da-DK" sz="900" b="0" i="0" u="none" strike="noStrike" kern="1200" cap="none" spc="0" normalizeH="0" baseline="0" noProof="1">
              <a:ln>
                <a:noFill/>
              </a:ln>
              <a:solidFill>
                <a:schemeClr val="tx1">
                  <a:lumMod val="50000"/>
                  <a:lumOff val="50000"/>
                </a:schemeClr>
              </a:solidFill>
              <a:effectLst/>
              <a:uLnTx/>
              <a:uFillTx/>
              <a:latin typeface="Arial"/>
              <a:ea typeface="+mn-ea"/>
              <a:cs typeface="Arial" charset="0"/>
            </a:endParaRPr>
          </a:p>
          <a:p>
            <a:pPr marL="0" marR="0" lvl="0" indent="0" algn="l" defTabSz="914400" rtl="0" eaLnBrk="1" fontAlgn="auto" latinLnBrk="0" hangingPunct="1">
              <a:lnSpc>
                <a:spcPct val="100000"/>
              </a:lnSpc>
              <a:spcBef>
                <a:spcPts val="0"/>
              </a:spcBef>
              <a:spcAft>
                <a:spcPts val="240"/>
              </a:spcAft>
              <a:buClrTx/>
              <a:buSzTx/>
              <a:buFont typeface="+mj-lt"/>
              <a:buNone/>
              <a:tabLst/>
              <a:defRPr/>
            </a:pPr>
            <a:r>
              <a:rPr kumimoji="0" lang="da-DK" sz="900" b="0" i="0" u="none" strike="noStrike" kern="1200" cap="none" spc="0" normalizeH="0" baseline="0" noProof="1">
                <a:ln>
                  <a:noFill/>
                </a:ln>
                <a:solidFill>
                  <a:schemeClr val="tx1">
                    <a:lumMod val="50000"/>
                    <a:lumOff val="50000"/>
                  </a:schemeClr>
                </a:solidFill>
                <a:effectLst/>
                <a:uLnTx/>
                <a:uFillTx/>
                <a:latin typeface="Arial"/>
                <a:ea typeface="+mn-ea"/>
                <a:cs typeface="Arial" charset="0"/>
              </a:rPr>
              <a:t>og/eller </a:t>
            </a:r>
            <a:r>
              <a:rPr kumimoji="0" lang="da-DK" sz="900" b="1" i="0" u="none" strike="noStrike" kern="1200" cap="none" spc="0" normalizeH="0" baseline="0" noProof="1">
                <a:ln>
                  <a:noFill/>
                </a:ln>
                <a:solidFill>
                  <a:schemeClr val="tx1">
                    <a:lumMod val="50000"/>
                    <a:lumOff val="50000"/>
                  </a:schemeClr>
                </a:solidFill>
                <a:effectLst/>
                <a:uLnTx/>
                <a:uFillTx/>
                <a:latin typeface="Arial"/>
                <a:ea typeface="+mn-ea"/>
                <a:cs typeface="Arial" charset="0"/>
              </a:rPr>
              <a:t>Hjælpelinjer</a:t>
            </a:r>
          </a:p>
          <a:p>
            <a:pPr marL="0" marR="0" lvl="0" indent="0" algn="l" defTabSz="914400" rtl="0" eaLnBrk="1" fontAlgn="auto" latinLnBrk="0" hangingPunct="1">
              <a:lnSpc>
                <a:spcPct val="100000"/>
              </a:lnSpc>
              <a:spcBef>
                <a:spcPts val="0"/>
              </a:spcBef>
              <a:spcAft>
                <a:spcPts val="240"/>
              </a:spcAft>
              <a:buClrTx/>
              <a:buSzTx/>
              <a:buFont typeface="+mj-lt"/>
              <a:buNone/>
              <a:tabLst/>
              <a:defRPr/>
            </a:pPr>
            <a:endParaRPr kumimoji="0" lang="da-DK" sz="900" b="1" i="0" u="none" strike="noStrike" kern="1200" cap="none" spc="0" normalizeH="0" baseline="0" noProof="1">
              <a:ln>
                <a:noFill/>
              </a:ln>
              <a:solidFill>
                <a:schemeClr val="tx1">
                  <a:lumMod val="50000"/>
                  <a:lumOff val="50000"/>
                </a:schemeClr>
              </a:solidFill>
              <a:effectLst/>
              <a:uLnTx/>
              <a:uFillTx/>
              <a:latin typeface="Arial"/>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240"/>
              </a:spcAft>
              <a:buClrTx/>
              <a:buSzTx/>
              <a:buFont typeface="+mj-lt"/>
              <a:buNone/>
              <a:tabLst/>
              <a:defRPr/>
            </a:pPr>
            <a:r>
              <a:rPr kumimoji="0" lang="da-DK" sz="900" b="1" i="0" u="none" strike="noStrike" kern="1200" cap="none" spc="0" normalizeH="0" baseline="0" noProof="1">
                <a:ln>
                  <a:noFill/>
                </a:ln>
                <a:solidFill>
                  <a:schemeClr val="tx1">
                    <a:lumMod val="50000"/>
                    <a:lumOff val="50000"/>
                  </a:schemeClr>
                </a:solidFill>
                <a:effectLst/>
                <a:uLnTx/>
                <a:uFillTx/>
                <a:latin typeface="Arial"/>
                <a:ea typeface="+mn-ea"/>
                <a:cs typeface="Arial" charset="0"/>
              </a:rPr>
              <a:t>Tip</a:t>
            </a:r>
            <a:r>
              <a:rPr kumimoji="0" lang="da-DK" sz="900" b="0" i="0" u="none" strike="noStrike" kern="1200" cap="none" spc="0" normalizeH="0" baseline="0" noProof="1">
                <a:ln>
                  <a:noFill/>
                </a:ln>
                <a:solidFill>
                  <a:schemeClr val="tx1">
                    <a:lumMod val="50000"/>
                    <a:lumOff val="50000"/>
                  </a:schemeClr>
                </a:solidFill>
                <a:effectLst/>
                <a:uLnTx/>
                <a:uFillTx/>
                <a:latin typeface="Arial"/>
                <a:ea typeface="+mn-ea"/>
                <a:cs typeface="Arial" charset="0"/>
              </a:rPr>
              <a:t>: Alt + F9 for hurtig visning af hjælpelinjer</a:t>
            </a:r>
          </a:p>
        </p:txBody>
      </p:sp>
    </p:spTree>
    <p:extLst>
      <p:ext uri="{BB962C8B-B14F-4D97-AF65-F5344CB8AC3E}">
        <p14:creationId xmlns:p14="http://schemas.microsoft.com/office/powerpoint/2010/main" val="3445393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dhold og grå tekstboks">
    <p:spTree>
      <p:nvGrpSpPr>
        <p:cNvPr id="1" name=""/>
        <p:cNvGrpSpPr/>
        <p:nvPr/>
      </p:nvGrpSpPr>
      <p:grpSpPr>
        <a:xfrm>
          <a:off x="0" y="0"/>
          <a:ext cx="0" cy="0"/>
          <a:chOff x="0" y="0"/>
          <a:chExt cx="0" cy="0"/>
        </a:xfrm>
      </p:grpSpPr>
      <p:pic>
        <p:nvPicPr>
          <p:cNvPr id="6" name="Billede 5"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a:xfrm>
            <a:off x="284969" y="204250"/>
            <a:ext cx="8565343" cy="1228998"/>
          </a:xfrm>
        </p:spPr>
        <p:txBody>
          <a:bodyPr/>
          <a:lstStyle/>
          <a:p>
            <a:r>
              <a:rPr lang="da-DK" dirty="0"/>
              <a:t>Klik for at redigere i master</a:t>
            </a:r>
          </a:p>
        </p:txBody>
      </p:sp>
      <p:sp>
        <p:nvSpPr>
          <p:cNvPr id="13" name="Pladsholder til indhold 2"/>
          <p:cNvSpPr>
            <a:spLocks noGrp="1"/>
          </p:cNvSpPr>
          <p:nvPr>
            <p:ph sz="quarter" idx="13"/>
          </p:nvPr>
        </p:nvSpPr>
        <p:spPr>
          <a:xfrm>
            <a:off x="284163" y="1916113"/>
            <a:ext cx="4140000" cy="4113212"/>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8" name="Pladsholder til tekst 7"/>
          <p:cNvSpPr>
            <a:spLocks noGrp="1"/>
          </p:cNvSpPr>
          <p:nvPr>
            <p:ph type="body" sz="quarter" idx="15"/>
          </p:nvPr>
        </p:nvSpPr>
        <p:spPr>
          <a:xfrm>
            <a:off x="4708800" y="1916113"/>
            <a:ext cx="4140000" cy="4113212"/>
          </a:xfrm>
          <a:solidFill>
            <a:srgbClr val="333333"/>
          </a:solidFill>
        </p:spPr>
        <p:txBody>
          <a:bodyPr lIns="360000" tIns="360000" rIns="360000" bIns="360000"/>
          <a:lstStyle>
            <a:lvl1pPr>
              <a:lnSpc>
                <a:spcPct val="105000"/>
              </a:lnSpc>
              <a:defRPr lang="da-DK" sz="1500" kern="1200" dirty="0">
                <a:solidFill>
                  <a:schemeClr val="bg1"/>
                </a:solidFill>
                <a:latin typeface="+mn-lt"/>
                <a:ea typeface="+mn-ea"/>
                <a:cs typeface="+mn-cs"/>
              </a:defRPr>
            </a:lvl1pPr>
            <a:lvl2pPr marL="216000" indent="-216000">
              <a:lnSpc>
                <a:spcPct val="105000"/>
              </a:lnSpc>
              <a:defRPr lang="da-DK" sz="1500" kern="1200" dirty="0">
                <a:solidFill>
                  <a:schemeClr val="bg1"/>
                </a:solidFill>
                <a:latin typeface="+mn-lt"/>
                <a:ea typeface="+mn-ea"/>
                <a:cs typeface="+mn-cs"/>
              </a:defRPr>
            </a:lvl2pPr>
            <a:lvl3pPr>
              <a:defRPr lang="da-DK" sz="1500" b="1" kern="1200" dirty="0">
                <a:solidFill>
                  <a:schemeClr val="bg1"/>
                </a:solidFill>
                <a:latin typeface="+mn-lt"/>
                <a:ea typeface="+mn-ea"/>
                <a:cs typeface="+mn-cs"/>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a:t>
            </a:r>
          </a:p>
          <a:p>
            <a:pPr lvl="6"/>
            <a:r>
              <a:rPr lang="da-DK" dirty="0"/>
              <a:t>7</a:t>
            </a:r>
          </a:p>
          <a:p>
            <a:pPr lvl="7"/>
            <a:r>
              <a:rPr lang="da-DK" dirty="0"/>
              <a:t>8</a:t>
            </a:r>
          </a:p>
          <a:p>
            <a:pPr lvl="8"/>
            <a:r>
              <a:rPr lang="da-DK" dirty="0"/>
              <a:t>9</a:t>
            </a:r>
          </a:p>
          <a:p>
            <a:pPr lvl="4"/>
            <a:endParaRPr lang="da-DK" dirty="0"/>
          </a:p>
        </p:txBody>
      </p:sp>
      <p:grpSp>
        <p:nvGrpSpPr>
          <p:cNvPr id="9" name="Gruppe 8"/>
          <p:cNvGrpSpPr/>
          <p:nvPr userDrawn="1"/>
        </p:nvGrpSpPr>
        <p:grpSpPr>
          <a:xfrm>
            <a:off x="-2052736" y="1940361"/>
            <a:ext cx="2052736" cy="2774206"/>
            <a:chOff x="-2052736" y="1825625"/>
            <a:chExt cx="2052736" cy="2774206"/>
          </a:xfrm>
        </p:grpSpPr>
        <p:sp>
          <p:nvSpPr>
            <p:cNvPr id="10" name="Rectangle 8"/>
            <p:cNvSpPr/>
            <p:nvPr userDrawn="1"/>
          </p:nvSpPr>
          <p:spPr bwMode="auto">
            <a:xfrm>
              <a:off x="-2052736" y="1825625"/>
              <a:ext cx="2052736" cy="2492990"/>
            </a:xfrm>
            <a:prstGeom prst="rect">
              <a:avLst/>
            </a:prstGeom>
          </p:spPr>
          <p:txBody>
            <a:bodyPr wrap="square" lIns="0" tIns="0" rIns="144000" bIns="0">
              <a:spAutoFit/>
            </a:bodyPr>
            <a:lstStyle/>
            <a:p>
              <a:pPr indent="0" algn="r">
                <a:lnSpc>
                  <a:spcPct val="100000"/>
                </a:lnSpc>
                <a:spcAft>
                  <a:spcPts val="0"/>
                </a:spcAft>
                <a:defRPr/>
              </a:pPr>
              <a:r>
                <a:rPr lang="da-DK" sz="900" b="1" noProof="1">
                  <a:solidFill>
                    <a:schemeClr val="tx1">
                      <a:lumMod val="50000"/>
                      <a:lumOff val="50000"/>
                    </a:schemeClr>
                  </a:solidFill>
                  <a:latin typeface="+mn-lt"/>
                  <a:ea typeface="Calibri" panose="020F0502020204030204" pitchFamily="34" charset="0"/>
                  <a:cs typeface="Arial" panose="020B0604020202020204" pitchFamily="34" charset="0"/>
                </a:rPr>
                <a:t>Tekst-typografier</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Brug </a:t>
              </a:r>
              <a:r>
                <a:rPr lang="da-DK" sz="900" b="1" noProof="1">
                  <a:solidFill>
                    <a:schemeClr val="tx1">
                      <a:lumMod val="50000"/>
                      <a:lumOff val="50000"/>
                    </a:schemeClr>
                  </a:solidFill>
                  <a:ea typeface="Calibri" panose="020F0502020204030204" pitchFamily="34" charset="0"/>
                  <a:cs typeface="Arial" panose="020B0604020202020204" pitchFamily="34" charset="0"/>
                </a:rPr>
                <a:t>TAB</a:t>
              </a:r>
              <a:r>
                <a:rPr lang="da-DK" sz="900" noProof="1">
                  <a:solidFill>
                    <a:schemeClr val="tx1">
                      <a:lumMod val="50000"/>
                      <a:lumOff val="50000"/>
                    </a:schemeClr>
                  </a:solidFill>
                  <a:ea typeface="Calibri" panose="020F0502020204030204" pitchFamily="34" charset="0"/>
                  <a:cs typeface="Arial" panose="020B0604020202020204" pitchFamily="34" charset="0"/>
                </a:rPr>
                <a:t> for at gå frem</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i</a:t>
              </a:r>
              <a:r>
                <a:rPr lang="da-DK" sz="900" noProof="1">
                  <a:solidFill>
                    <a:schemeClr val="tx1">
                      <a:lumMod val="50000"/>
                      <a:lumOff val="50000"/>
                    </a:schemeClr>
                  </a:solidFill>
                  <a:latin typeface="+mn-lt"/>
                  <a:ea typeface="Calibri" panose="020F0502020204030204" pitchFamily="34" charset="0"/>
                  <a:cs typeface="Arial" panose="020B0604020202020204" pitchFamily="34" charset="0"/>
                </a:rPr>
                <a:t> tekst-niveauer</a:t>
              </a:r>
              <a:endParaRPr lang="da-DK" sz="900"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endParaRPr lang="da-DK" sz="900" noProof="1">
                <a:solidFill>
                  <a:schemeClr val="tx1">
                    <a:lumMod val="50000"/>
                    <a:lumOff val="50000"/>
                  </a:schemeClr>
                </a:solidFill>
                <a:latin typeface="+mn-lt"/>
                <a:ea typeface="Calibri" panose="020F0502020204030204" pitchFamily="34" charset="0"/>
                <a:cs typeface="Arial" panose="020B0604020202020204" pitchFamily="34" charset="0"/>
              </a:endParaRP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1 = Tekst 20 pt.</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2 = Punkt-liste 20 pt.</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3 = Fed Tekst 20pt.</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4 = Tekst 15 pt.</a:t>
              </a:r>
            </a:p>
            <a:p>
              <a:pPr marL="0" marR="0" indent="0" algn="r" defTabSz="914400" rtl="0" eaLnBrk="1" fontAlgn="auto" latinLnBrk="0" hangingPunct="1">
                <a:lnSpc>
                  <a:spcPct val="100000"/>
                </a:lnSpc>
                <a:spcBef>
                  <a:spcPts val="0"/>
                </a:spcBef>
                <a:spcAft>
                  <a:spcPts val="0"/>
                </a:spcAft>
                <a:buClrTx/>
                <a:buSzTx/>
                <a:buFontTx/>
                <a:buNone/>
                <a:tabLs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5 = Fed Tekst 15 pt.</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6 = Punkt-liste 15 pt.</a:t>
              </a:r>
            </a:p>
            <a:p>
              <a:pPr marL="0" marR="0" indent="0" algn="r" defTabSz="914400" rtl="0" eaLnBrk="1" fontAlgn="auto" latinLnBrk="0" hangingPunct="1">
                <a:lnSpc>
                  <a:spcPct val="100000"/>
                </a:lnSpc>
                <a:spcBef>
                  <a:spcPts val="0"/>
                </a:spcBef>
                <a:spcAft>
                  <a:spcPts val="0"/>
                </a:spcAft>
                <a:buClrTx/>
                <a:buSzTx/>
                <a:buFontTx/>
                <a:buNone/>
                <a:tabLs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5-9 = Punkt-liste indryk 15 pt.</a:t>
              </a:r>
            </a:p>
            <a:p>
              <a:pPr indent="0" algn="r">
                <a:lnSpc>
                  <a:spcPct val="100000"/>
                </a:lnSpc>
                <a:spcAft>
                  <a:spcPts val="0"/>
                </a:spcAft>
                <a:defRPr/>
              </a:pPr>
              <a:endParaRPr lang="da-DK" sz="900"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For at gå tilbage i tekst-niveauer,</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brug </a:t>
              </a:r>
              <a:r>
                <a:rPr lang="da-DK" sz="900" b="1" noProof="1">
                  <a:solidFill>
                    <a:schemeClr val="tx1">
                      <a:lumMod val="50000"/>
                      <a:lumOff val="50000"/>
                    </a:schemeClr>
                  </a:solidFill>
                  <a:ea typeface="Calibri" panose="020F0502020204030204" pitchFamily="34" charset="0"/>
                  <a:cs typeface="Arial" panose="020B0604020202020204" pitchFamily="34" charset="0"/>
                </a:rPr>
                <a:t>SHIFT + TAB</a:t>
              </a:r>
            </a:p>
            <a:p>
              <a:pPr indent="0" algn="r">
                <a:lnSpc>
                  <a:spcPct val="100000"/>
                </a:lnSpc>
                <a:spcAft>
                  <a:spcPts val="0"/>
                </a:spcAft>
                <a:defRPr/>
              </a:pPr>
              <a:endParaRPr lang="da-DK" sz="900" b="1"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Alternativt kan</a:t>
              </a:r>
            </a:p>
            <a:p>
              <a:pPr indent="0" algn="r">
                <a:lnSpc>
                  <a:spcPct val="100000"/>
                </a:lnSpc>
                <a:spcAft>
                  <a:spcPts val="0"/>
                </a:spcAft>
                <a:defRPr/>
              </a:pPr>
              <a:r>
                <a:rPr lang="da-DK" sz="900" b="1" noProof="1">
                  <a:solidFill>
                    <a:schemeClr val="tx1">
                      <a:lumMod val="50000"/>
                      <a:lumOff val="50000"/>
                    </a:schemeClr>
                  </a:solidFill>
                  <a:ea typeface="Calibri" panose="020F0502020204030204" pitchFamily="34" charset="0"/>
                  <a:cs typeface="Arial" panose="020B0604020202020204" pitchFamily="34" charset="0"/>
                </a:rPr>
                <a:t>Forøg</a:t>
              </a:r>
              <a:r>
                <a:rPr lang="da-DK" sz="900" noProof="1">
                  <a:solidFill>
                    <a:schemeClr val="tx1">
                      <a:lumMod val="50000"/>
                      <a:lumOff val="50000"/>
                    </a:schemeClr>
                  </a:solidFill>
                  <a:ea typeface="Calibri" panose="020F0502020204030204" pitchFamily="34" charset="0"/>
                  <a:cs typeface="Arial" panose="020B0604020202020204" pitchFamily="34" charset="0"/>
                </a:rPr>
                <a:t> og </a:t>
              </a:r>
              <a:r>
                <a:rPr lang="da-DK" sz="900" b="1" noProof="1">
                  <a:solidFill>
                    <a:schemeClr val="tx1">
                      <a:lumMod val="50000"/>
                      <a:lumOff val="50000"/>
                    </a:schemeClr>
                  </a:solidFill>
                  <a:ea typeface="Calibri" panose="020F0502020204030204" pitchFamily="34" charset="0"/>
                  <a:cs typeface="Arial" panose="020B0604020202020204" pitchFamily="34" charset="0"/>
                </a:rPr>
                <a:t>Formindsk</a:t>
              </a:r>
              <a:r>
                <a:rPr lang="da-DK" sz="900" noProof="1">
                  <a:solidFill>
                    <a:schemeClr val="tx1">
                      <a:lumMod val="50000"/>
                      <a:lumOff val="50000"/>
                    </a:schemeClr>
                  </a:solidFill>
                  <a:ea typeface="Calibri" panose="020F0502020204030204" pitchFamily="34" charset="0"/>
                  <a:cs typeface="Arial" panose="020B0604020202020204" pitchFamily="34" charset="0"/>
                </a:rPr>
                <a:t> </a:t>
              </a:r>
              <a:endParaRPr lang="da-DK" sz="900" baseline="0"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listeniveau bruges</a:t>
              </a:r>
              <a:endParaRPr lang="da-DK" sz="900" noProof="1">
                <a:solidFill>
                  <a:schemeClr val="tx1">
                    <a:lumMod val="50000"/>
                    <a:lumOff val="50000"/>
                  </a:schemeClr>
                </a:solidFill>
                <a:latin typeface="+mn-lt"/>
                <a:ea typeface="Calibri" panose="020F0502020204030204" pitchFamily="34" charset="0"/>
                <a:cs typeface="Arial" panose="020B0604020202020204" pitchFamily="34" charset="0"/>
              </a:endParaRPr>
            </a:p>
          </p:txBody>
        </p:sp>
        <p:grpSp>
          <p:nvGrpSpPr>
            <p:cNvPr id="11" name="Group 6"/>
            <p:cNvGrpSpPr/>
            <p:nvPr userDrawn="1"/>
          </p:nvGrpSpPr>
          <p:grpSpPr>
            <a:xfrm>
              <a:off x="-904613" y="4394384"/>
              <a:ext cx="751501" cy="205447"/>
              <a:chOff x="-904613" y="4258313"/>
              <a:chExt cx="751501" cy="205447"/>
            </a:xfrm>
          </p:grpSpPr>
          <p:pic>
            <p:nvPicPr>
              <p:cNvPr id="12" name="Picture 2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99885" y="4258313"/>
                <a:ext cx="346773" cy="205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6"/>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04613" y="4258313"/>
                <a:ext cx="341539" cy="205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7" name="Date Placeholder 6" hidden="1">
            <a:extLst>
              <a:ext uri="{FF2B5EF4-FFF2-40B4-BE49-F238E27FC236}">
                <a16:creationId xmlns:a16="http://schemas.microsoft.com/office/drawing/2014/main" id="{E4274288-60F9-452A-B69B-2229FCC420FD}"/>
              </a:ext>
            </a:extLst>
          </p:cNvPr>
          <p:cNvSpPr>
            <a:spLocks noGrp="1"/>
          </p:cNvSpPr>
          <p:nvPr>
            <p:ph type="dt" sz="half" idx="16"/>
          </p:nvPr>
        </p:nvSpPr>
        <p:spPr/>
        <p:txBody>
          <a:bodyPr/>
          <a:lstStyle/>
          <a:p>
            <a:endParaRPr lang="da-DK" dirty="0"/>
          </a:p>
        </p:txBody>
      </p:sp>
      <p:sp>
        <p:nvSpPr>
          <p:cNvPr id="15" name="Footer Placeholder 14">
            <a:extLst>
              <a:ext uri="{FF2B5EF4-FFF2-40B4-BE49-F238E27FC236}">
                <a16:creationId xmlns:a16="http://schemas.microsoft.com/office/drawing/2014/main" id="{2182B44C-B3A5-45EA-B6C1-04A51DE106B5}"/>
              </a:ext>
            </a:extLst>
          </p:cNvPr>
          <p:cNvSpPr>
            <a:spLocks noGrp="1"/>
          </p:cNvSpPr>
          <p:nvPr>
            <p:ph type="ftr" sz="quarter" idx="17"/>
          </p:nvPr>
        </p:nvSpPr>
        <p:spPr/>
        <p:txBody>
          <a:bodyPr/>
          <a:lstStyle/>
          <a:p>
            <a:r>
              <a:rPr lang="en-GB"/>
              <a:t>ucsyd.dk</a:t>
            </a:r>
            <a:endParaRPr lang="en-GB" dirty="0"/>
          </a:p>
        </p:txBody>
      </p:sp>
      <p:sp>
        <p:nvSpPr>
          <p:cNvPr id="17" name="Slide Number Placeholder 16">
            <a:extLst>
              <a:ext uri="{FF2B5EF4-FFF2-40B4-BE49-F238E27FC236}">
                <a16:creationId xmlns:a16="http://schemas.microsoft.com/office/drawing/2014/main" id="{BB7D2C9F-4F1E-4F1C-9972-935698FFBF76}"/>
              </a:ext>
            </a:extLst>
          </p:cNvPr>
          <p:cNvSpPr>
            <a:spLocks noGrp="1"/>
          </p:cNvSpPr>
          <p:nvPr>
            <p:ph type="sldNum" sz="quarter" idx="18"/>
          </p:nvPr>
        </p:nvSpPr>
        <p:spPr/>
        <p:txBody>
          <a:bodyPr/>
          <a:lstStyle/>
          <a:p>
            <a:fld id="{5BA07366-CB75-4AA8-9E5B-928B849F427C}" type="slidenum">
              <a:rPr lang="da-DK" smtClean="0"/>
              <a:pPr/>
              <a:t>‹nr.›</a:t>
            </a:fld>
            <a:endParaRPr lang="da-DK" dirty="0"/>
          </a:p>
        </p:txBody>
      </p:sp>
    </p:spTree>
    <p:extLst>
      <p:ext uri="{BB962C8B-B14F-4D97-AF65-F5344CB8AC3E}">
        <p14:creationId xmlns:p14="http://schemas.microsoft.com/office/powerpoint/2010/main" val="1538051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kst og billede til kant">
    <p:spTree>
      <p:nvGrpSpPr>
        <p:cNvPr id="1" name=""/>
        <p:cNvGrpSpPr/>
        <p:nvPr/>
      </p:nvGrpSpPr>
      <p:grpSpPr>
        <a:xfrm>
          <a:off x="0" y="0"/>
          <a:ext cx="0" cy="0"/>
          <a:chOff x="0" y="0"/>
          <a:chExt cx="0" cy="0"/>
        </a:xfrm>
      </p:grpSpPr>
      <p:sp>
        <p:nvSpPr>
          <p:cNvPr id="8" name="Pladsholder til billede 3"/>
          <p:cNvSpPr>
            <a:spLocks noGrp="1"/>
          </p:cNvSpPr>
          <p:nvPr>
            <p:ph type="pic" sz="quarter" idx="17" hasCustomPrompt="1"/>
          </p:nvPr>
        </p:nvSpPr>
        <p:spPr>
          <a:xfrm>
            <a:off x="4708324" y="0"/>
            <a:ext cx="4438674" cy="6858000"/>
          </a:xfrm>
          <a:solidFill>
            <a:schemeClr val="accent5"/>
          </a:solidFill>
        </p:spPr>
        <p:txBody>
          <a:bodyPr lIns="0" tIns="576000" anchor="ctr" anchorCtr="0"/>
          <a:lstStyle>
            <a:lvl1pPr marL="0" indent="0" algn="ctr">
              <a:buFontTx/>
              <a:buNone/>
              <a:defRPr sz="1200" b="0" baseline="0">
                <a:solidFill>
                  <a:schemeClr val="tx1">
                    <a:lumMod val="50000"/>
                    <a:lumOff val="50000"/>
                  </a:schemeClr>
                </a:solidFill>
              </a:defRPr>
            </a:lvl1pPr>
          </a:lstStyle>
          <a:p>
            <a:r>
              <a:rPr lang="da-DK" dirty="0"/>
              <a:t>Klik på ikonet og indsæt mørkt billede</a:t>
            </a:r>
          </a:p>
        </p:txBody>
      </p:sp>
      <p:sp>
        <p:nvSpPr>
          <p:cNvPr id="2" name="Titel 1"/>
          <p:cNvSpPr>
            <a:spLocks noGrp="1"/>
          </p:cNvSpPr>
          <p:nvPr>
            <p:ph type="title"/>
          </p:nvPr>
        </p:nvSpPr>
        <p:spPr>
          <a:xfrm>
            <a:off x="284969" y="204250"/>
            <a:ext cx="4139193" cy="1228998"/>
          </a:xfrm>
        </p:spPr>
        <p:txBody>
          <a:bodyPr/>
          <a:lstStyle/>
          <a:p>
            <a:r>
              <a:rPr lang="da-DK" dirty="0"/>
              <a:t>Klik for at redigere i master</a:t>
            </a:r>
          </a:p>
        </p:txBody>
      </p:sp>
      <p:sp>
        <p:nvSpPr>
          <p:cNvPr id="9" name="Pladsholder til tekst 2"/>
          <p:cNvSpPr>
            <a:spLocks noGrp="1"/>
          </p:cNvSpPr>
          <p:nvPr>
            <p:ph type="body" sz="quarter" idx="18"/>
          </p:nvPr>
        </p:nvSpPr>
        <p:spPr>
          <a:xfrm>
            <a:off x="284162" y="1916113"/>
            <a:ext cx="4140000" cy="4113212"/>
          </a:xfrm>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grpSp>
        <p:nvGrpSpPr>
          <p:cNvPr id="12" name="Gruppe 11"/>
          <p:cNvGrpSpPr/>
          <p:nvPr userDrawn="1"/>
        </p:nvGrpSpPr>
        <p:grpSpPr>
          <a:xfrm>
            <a:off x="-2052736" y="1940361"/>
            <a:ext cx="2052736" cy="2774206"/>
            <a:chOff x="-2052736" y="1825625"/>
            <a:chExt cx="2052736" cy="2774206"/>
          </a:xfrm>
        </p:grpSpPr>
        <p:sp>
          <p:nvSpPr>
            <p:cNvPr id="13" name="Rectangle 8"/>
            <p:cNvSpPr/>
            <p:nvPr userDrawn="1"/>
          </p:nvSpPr>
          <p:spPr bwMode="auto">
            <a:xfrm>
              <a:off x="-2052736" y="1825625"/>
              <a:ext cx="2052736" cy="2492990"/>
            </a:xfrm>
            <a:prstGeom prst="rect">
              <a:avLst/>
            </a:prstGeom>
          </p:spPr>
          <p:txBody>
            <a:bodyPr wrap="square" lIns="0" tIns="0" rIns="144000" bIns="0">
              <a:spAutoFit/>
            </a:bodyPr>
            <a:lstStyle/>
            <a:p>
              <a:pPr indent="0" algn="r">
                <a:lnSpc>
                  <a:spcPct val="100000"/>
                </a:lnSpc>
                <a:spcAft>
                  <a:spcPts val="0"/>
                </a:spcAft>
                <a:defRPr/>
              </a:pPr>
              <a:r>
                <a:rPr lang="da-DK" sz="900" b="1" noProof="1">
                  <a:solidFill>
                    <a:schemeClr val="tx1">
                      <a:lumMod val="50000"/>
                      <a:lumOff val="50000"/>
                    </a:schemeClr>
                  </a:solidFill>
                  <a:latin typeface="+mn-lt"/>
                  <a:ea typeface="Calibri" panose="020F0502020204030204" pitchFamily="34" charset="0"/>
                  <a:cs typeface="Arial" panose="020B0604020202020204" pitchFamily="34" charset="0"/>
                </a:rPr>
                <a:t>Tekst-typografier</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Brug </a:t>
              </a:r>
              <a:r>
                <a:rPr lang="da-DK" sz="900" b="1" noProof="1">
                  <a:solidFill>
                    <a:schemeClr val="tx1">
                      <a:lumMod val="50000"/>
                      <a:lumOff val="50000"/>
                    </a:schemeClr>
                  </a:solidFill>
                  <a:ea typeface="Calibri" panose="020F0502020204030204" pitchFamily="34" charset="0"/>
                  <a:cs typeface="Arial" panose="020B0604020202020204" pitchFamily="34" charset="0"/>
                </a:rPr>
                <a:t>TAB</a:t>
              </a:r>
              <a:r>
                <a:rPr lang="da-DK" sz="900" noProof="1">
                  <a:solidFill>
                    <a:schemeClr val="tx1">
                      <a:lumMod val="50000"/>
                      <a:lumOff val="50000"/>
                    </a:schemeClr>
                  </a:solidFill>
                  <a:ea typeface="Calibri" panose="020F0502020204030204" pitchFamily="34" charset="0"/>
                  <a:cs typeface="Arial" panose="020B0604020202020204" pitchFamily="34" charset="0"/>
                </a:rPr>
                <a:t> for at gå frem</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i</a:t>
              </a:r>
              <a:r>
                <a:rPr lang="da-DK" sz="900" noProof="1">
                  <a:solidFill>
                    <a:schemeClr val="tx1">
                      <a:lumMod val="50000"/>
                      <a:lumOff val="50000"/>
                    </a:schemeClr>
                  </a:solidFill>
                  <a:latin typeface="+mn-lt"/>
                  <a:ea typeface="Calibri" panose="020F0502020204030204" pitchFamily="34" charset="0"/>
                  <a:cs typeface="Arial" panose="020B0604020202020204" pitchFamily="34" charset="0"/>
                </a:rPr>
                <a:t> tekst-niveauer</a:t>
              </a:r>
              <a:endParaRPr lang="da-DK" sz="900"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endParaRPr lang="da-DK" sz="900" noProof="1">
                <a:solidFill>
                  <a:schemeClr val="tx1">
                    <a:lumMod val="50000"/>
                    <a:lumOff val="50000"/>
                  </a:schemeClr>
                </a:solidFill>
                <a:latin typeface="+mn-lt"/>
                <a:ea typeface="Calibri" panose="020F0502020204030204" pitchFamily="34" charset="0"/>
                <a:cs typeface="Arial" panose="020B0604020202020204" pitchFamily="34" charset="0"/>
              </a:endParaRP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1 = Tekst 20 pt.</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2 = Punkt-liste 20 pt.</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3 = Fed Tekst 20pt.</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4 = Tekst 15 pt.</a:t>
              </a:r>
            </a:p>
            <a:p>
              <a:pPr marL="0" marR="0" indent="0" algn="r" defTabSz="914400" rtl="0" eaLnBrk="1" fontAlgn="auto" latinLnBrk="0" hangingPunct="1">
                <a:lnSpc>
                  <a:spcPct val="100000"/>
                </a:lnSpc>
                <a:spcBef>
                  <a:spcPts val="0"/>
                </a:spcBef>
                <a:spcAft>
                  <a:spcPts val="0"/>
                </a:spcAft>
                <a:buClrTx/>
                <a:buSzTx/>
                <a:buFontTx/>
                <a:buNone/>
                <a:tabLs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5 = Fed Tekst 15 pt.</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6 = Punkt-liste 15 pt.</a:t>
              </a:r>
            </a:p>
            <a:p>
              <a:pPr marL="0" marR="0" indent="0" algn="r" defTabSz="914400" rtl="0" eaLnBrk="1" fontAlgn="auto" latinLnBrk="0" hangingPunct="1">
                <a:lnSpc>
                  <a:spcPct val="100000"/>
                </a:lnSpc>
                <a:spcBef>
                  <a:spcPts val="0"/>
                </a:spcBef>
                <a:spcAft>
                  <a:spcPts val="0"/>
                </a:spcAft>
                <a:buClrTx/>
                <a:buSzTx/>
                <a:buFontTx/>
                <a:buNone/>
                <a:tabLs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5-9 = Punkt-liste indryk 15 pt.</a:t>
              </a:r>
            </a:p>
            <a:p>
              <a:pPr indent="0" algn="r">
                <a:lnSpc>
                  <a:spcPct val="100000"/>
                </a:lnSpc>
                <a:spcAft>
                  <a:spcPts val="0"/>
                </a:spcAft>
                <a:defRPr/>
              </a:pPr>
              <a:endParaRPr lang="da-DK" sz="900"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For at gå tilbage i tekst-niveauer,</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brug </a:t>
              </a:r>
              <a:r>
                <a:rPr lang="da-DK" sz="900" b="1" noProof="1">
                  <a:solidFill>
                    <a:schemeClr val="tx1">
                      <a:lumMod val="50000"/>
                      <a:lumOff val="50000"/>
                    </a:schemeClr>
                  </a:solidFill>
                  <a:ea typeface="Calibri" panose="020F0502020204030204" pitchFamily="34" charset="0"/>
                  <a:cs typeface="Arial" panose="020B0604020202020204" pitchFamily="34" charset="0"/>
                </a:rPr>
                <a:t>SHIFT + TAB</a:t>
              </a:r>
            </a:p>
            <a:p>
              <a:pPr indent="0" algn="r">
                <a:lnSpc>
                  <a:spcPct val="100000"/>
                </a:lnSpc>
                <a:spcAft>
                  <a:spcPts val="0"/>
                </a:spcAft>
                <a:defRPr/>
              </a:pPr>
              <a:endParaRPr lang="da-DK" sz="900" b="1"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Alternativt kan</a:t>
              </a:r>
            </a:p>
            <a:p>
              <a:pPr indent="0" algn="r">
                <a:lnSpc>
                  <a:spcPct val="100000"/>
                </a:lnSpc>
                <a:spcAft>
                  <a:spcPts val="0"/>
                </a:spcAft>
                <a:defRPr/>
              </a:pPr>
              <a:r>
                <a:rPr lang="da-DK" sz="900" b="1" noProof="1">
                  <a:solidFill>
                    <a:schemeClr val="tx1">
                      <a:lumMod val="50000"/>
                      <a:lumOff val="50000"/>
                    </a:schemeClr>
                  </a:solidFill>
                  <a:ea typeface="Calibri" panose="020F0502020204030204" pitchFamily="34" charset="0"/>
                  <a:cs typeface="Arial" panose="020B0604020202020204" pitchFamily="34" charset="0"/>
                </a:rPr>
                <a:t>Forøg</a:t>
              </a:r>
              <a:r>
                <a:rPr lang="da-DK" sz="900" noProof="1">
                  <a:solidFill>
                    <a:schemeClr val="tx1">
                      <a:lumMod val="50000"/>
                      <a:lumOff val="50000"/>
                    </a:schemeClr>
                  </a:solidFill>
                  <a:ea typeface="Calibri" panose="020F0502020204030204" pitchFamily="34" charset="0"/>
                  <a:cs typeface="Arial" panose="020B0604020202020204" pitchFamily="34" charset="0"/>
                </a:rPr>
                <a:t> og </a:t>
              </a:r>
              <a:r>
                <a:rPr lang="da-DK" sz="900" b="1" noProof="1">
                  <a:solidFill>
                    <a:schemeClr val="tx1">
                      <a:lumMod val="50000"/>
                      <a:lumOff val="50000"/>
                    </a:schemeClr>
                  </a:solidFill>
                  <a:ea typeface="Calibri" panose="020F0502020204030204" pitchFamily="34" charset="0"/>
                  <a:cs typeface="Arial" panose="020B0604020202020204" pitchFamily="34" charset="0"/>
                </a:rPr>
                <a:t>Formindsk</a:t>
              </a:r>
              <a:r>
                <a:rPr lang="da-DK" sz="900" noProof="1">
                  <a:solidFill>
                    <a:schemeClr val="tx1">
                      <a:lumMod val="50000"/>
                      <a:lumOff val="50000"/>
                    </a:schemeClr>
                  </a:solidFill>
                  <a:ea typeface="Calibri" panose="020F0502020204030204" pitchFamily="34" charset="0"/>
                  <a:cs typeface="Arial" panose="020B0604020202020204" pitchFamily="34" charset="0"/>
                </a:rPr>
                <a:t> </a:t>
              </a:r>
              <a:endParaRPr lang="da-DK" sz="900" baseline="0"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listeniveau bruges</a:t>
              </a:r>
              <a:endParaRPr lang="da-DK" sz="900" noProof="1">
                <a:solidFill>
                  <a:schemeClr val="tx1">
                    <a:lumMod val="50000"/>
                    <a:lumOff val="50000"/>
                  </a:schemeClr>
                </a:solidFill>
                <a:latin typeface="+mn-lt"/>
                <a:ea typeface="Calibri" panose="020F0502020204030204" pitchFamily="34" charset="0"/>
                <a:cs typeface="Arial" panose="020B0604020202020204" pitchFamily="34" charset="0"/>
              </a:endParaRPr>
            </a:p>
          </p:txBody>
        </p:sp>
        <p:grpSp>
          <p:nvGrpSpPr>
            <p:cNvPr id="14" name="Group 6"/>
            <p:cNvGrpSpPr/>
            <p:nvPr userDrawn="1"/>
          </p:nvGrpSpPr>
          <p:grpSpPr>
            <a:xfrm>
              <a:off x="-904613" y="4394384"/>
              <a:ext cx="751501" cy="205447"/>
              <a:chOff x="-904613" y="4258313"/>
              <a:chExt cx="751501" cy="205447"/>
            </a:xfrm>
          </p:grpSpPr>
          <p:pic>
            <p:nvPicPr>
              <p:cNvPr id="15" name="Picture 2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885" y="4258313"/>
                <a:ext cx="346773" cy="205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04613" y="4258313"/>
                <a:ext cx="341539" cy="205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17" name="Gruppe 16"/>
          <p:cNvGrpSpPr/>
          <p:nvPr userDrawn="1"/>
        </p:nvGrpSpPr>
        <p:grpSpPr>
          <a:xfrm>
            <a:off x="9150825" y="2276872"/>
            <a:ext cx="2032000" cy="2223411"/>
            <a:chOff x="9150825" y="2171823"/>
            <a:chExt cx="2032000" cy="2223411"/>
          </a:xfrm>
        </p:grpSpPr>
        <p:sp>
          <p:nvSpPr>
            <p:cNvPr id="18" name="TextBox 12"/>
            <p:cNvSpPr txBox="1">
              <a:spLocks noChangeArrowheads="1"/>
            </p:cNvSpPr>
            <p:nvPr/>
          </p:nvSpPr>
          <p:spPr bwMode="auto">
            <a:xfrm>
              <a:off x="9150825" y="2171823"/>
              <a:ext cx="2032000" cy="180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algn="l" defTabSz="914400" rtl="0" eaLnBrk="1" latinLnBrk="0" hangingPunct="1">
                <a:lnSpc>
                  <a:spcPct val="100000"/>
                </a:lnSpc>
                <a:spcAft>
                  <a:spcPts val="0"/>
                </a:spcAft>
                <a:buFontTx/>
                <a:buNone/>
                <a:defRPr/>
              </a:pPr>
              <a:r>
                <a:rPr lang="da-DK" sz="900" b="1" kern="1200" noProof="1">
                  <a:solidFill>
                    <a:schemeClr val="bg1">
                      <a:lumMod val="50000"/>
                    </a:schemeClr>
                  </a:solidFill>
                  <a:latin typeface="+mn-lt"/>
                  <a:ea typeface="Calibri" panose="020F0502020204030204" pitchFamily="34" charset="0"/>
                  <a:cs typeface="Arial" panose="020B0604020202020204" pitchFamily="34" charset="0"/>
                </a:rPr>
                <a:t>Indsæt billede</a:t>
              </a:r>
            </a:p>
            <a:p>
              <a:pPr marL="0" algn="l" defTabSz="914400" rtl="0" eaLnBrk="1" latinLnBrk="0" hangingPunct="1">
                <a:lnSpc>
                  <a:spcPct val="100000"/>
                </a:lnSpc>
                <a:spcBef>
                  <a:spcPts val="0"/>
                </a:spcBef>
                <a:spcAft>
                  <a:spcPts val="0"/>
                </a:spcAft>
                <a:buFontTx/>
                <a:buNone/>
                <a:defRPr/>
              </a:pPr>
              <a:r>
                <a:rPr lang="da-DK" sz="900" b="1" kern="1200" noProof="1">
                  <a:solidFill>
                    <a:schemeClr val="bg1">
                      <a:lumMod val="50000"/>
                    </a:schemeClr>
                  </a:solidFill>
                  <a:latin typeface="+mn-lt"/>
                  <a:ea typeface="Calibri" panose="020F0502020204030204" pitchFamily="34" charset="0"/>
                  <a:cs typeface="Arial" panose="020B0604020202020204" pitchFamily="34" charset="0"/>
                </a:rPr>
                <a:t>1. </a:t>
              </a:r>
              <a:r>
                <a:rPr lang="da-DK" sz="900" kern="1200" noProof="1">
                  <a:solidFill>
                    <a:schemeClr val="bg1">
                      <a:lumMod val="50000"/>
                    </a:schemeClr>
                  </a:solidFill>
                  <a:latin typeface="+mn-lt"/>
                  <a:ea typeface="Calibri" panose="020F0502020204030204" pitchFamily="34" charset="0"/>
                  <a:cs typeface="Arial" panose="020B0604020202020204" pitchFamily="34" charset="0"/>
                </a:rPr>
                <a:t>Klik på det lille billede-indsættelsesikon i midten</a:t>
              </a:r>
            </a:p>
            <a:p>
              <a:pPr marL="0" algn="l" defTabSz="914400" rtl="0" eaLnBrk="1" latinLnBrk="0" hangingPunct="1">
                <a:lnSpc>
                  <a:spcPct val="100000"/>
                </a:lnSpc>
                <a:spcBef>
                  <a:spcPts val="0"/>
                </a:spcBef>
                <a:spcAft>
                  <a:spcPts val="0"/>
                </a:spcAft>
                <a:buFontTx/>
                <a:buNone/>
                <a:defRPr/>
              </a:pPr>
              <a:r>
                <a:rPr lang="da-DK" sz="900" kern="1200" noProof="1">
                  <a:solidFill>
                    <a:schemeClr val="bg1">
                      <a:lumMod val="50000"/>
                    </a:schemeClr>
                  </a:solidFill>
                  <a:latin typeface="+mn-lt"/>
                  <a:ea typeface="Calibri" panose="020F0502020204030204" pitchFamily="34" charset="0"/>
                  <a:cs typeface="Arial" panose="020B0604020202020204" pitchFamily="34" charset="0"/>
                </a:rPr>
                <a:t>af pladsholderen</a:t>
              </a:r>
            </a:p>
            <a:p>
              <a:pPr marL="0" algn="l" defTabSz="914400" rtl="0" eaLnBrk="1" latinLnBrk="0" hangingPunct="1">
                <a:lnSpc>
                  <a:spcPct val="100000"/>
                </a:lnSpc>
                <a:spcBef>
                  <a:spcPts val="0"/>
                </a:spcBef>
                <a:spcAft>
                  <a:spcPts val="0"/>
                </a:spcAft>
                <a:buFontTx/>
                <a:buNone/>
                <a:defRPr/>
              </a:pPr>
              <a:r>
                <a:rPr lang="da-DK" sz="900" b="1" kern="1200" noProof="1">
                  <a:solidFill>
                    <a:schemeClr val="bg1">
                      <a:lumMod val="50000"/>
                    </a:schemeClr>
                  </a:solidFill>
                  <a:latin typeface="+mn-lt"/>
                  <a:ea typeface="Calibri" panose="020F0502020204030204" pitchFamily="34" charset="0"/>
                  <a:cs typeface="Arial" panose="020B0604020202020204" pitchFamily="34" charset="0"/>
                </a:rPr>
                <a:t>2. </a:t>
              </a:r>
              <a:r>
                <a:rPr lang="da-DK" sz="900" kern="1200" noProof="1">
                  <a:solidFill>
                    <a:schemeClr val="bg1">
                      <a:lumMod val="50000"/>
                    </a:schemeClr>
                  </a:solidFill>
                  <a:latin typeface="+mn-lt"/>
                  <a:ea typeface="Calibri" panose="020F0502020204030204" pitchFamily="34" charset="0"/>
                  <a:cs typeface="Arial" panose="020B0604020202020204" pitchFamily="34" charset="0"/>
                </a:rPr>
                <a:t>Indsæt det ønskede billede</a:t>
              </a:r>
            </a:p>
            <a:p>
              <a:pPr marL="0" algn="l" defTabSz="914400" rtl="0" eaLnBrk="1" latinLnBrk="0" hangingPunct="1">
                <a:lnSpc>
                  <a:spcPct val="100000"/>
                </a:lnSpc>
                <a:spcBef>
                  <a:spcPts val="0"/>
                </a:spcBef>
                <a:spcAft>
                  <a:spcPts val="0"/>
                </a:spcAft>
                <a:buFontTx/>
                <a:buNone/>
                <a:defRPr/>
              </a:pPr>
              <a:r>
                <a:rPr lang="da-DK" sz="900" b="1" kern="1200" noProof="1">
                  <a:solidFill>
                    <a:schemeClr val="bg1">
                      <a:lumMod val="50000"/>
                    </a:schemeClr>
                  </a:solidFill>
                  <a:latin typeface="+mn-lt"/>
                  <a:ea typeface="Calibri" panose="020F0502020204030204" pitchFamily="34" charset="0"/>
                  <a:cs typeface="Arial" panose="020B0604020202020204" pitchFamily="34" charset="0"/>
                </a:rPr>
                <a:t>3. </a:t>
              </a:r>
              <a:r>
                <a:rPr lang="da-DK" sz="900" kern="1200" noProof="1">
                  <a:solidFill>
                    <a:schemeClr val="bg1">
                      <a:lumMod val="50000"/>
                    </a:schemeClr>
                  </a:solidFill>
                  <a:latin typeface="+mn-lt"/>
                  <a:ea typeface="Calibri" panose="020F0502020204030204" pitchFamily="34" charset="0"/>
                  <a:cs typeface="Arial" panose="020B0604020202020204" pitchFamily="34" charset="0"/>
                </a:rPr>
                <a:t>Klik </a:t>
              </a:r>
              <a:r>
                <a:rPr lang="da-DK" sz="900" b="1" kern="1200" noProof="1">
                  <a:solidFill>
                    <a:schemeClr val="bg1">
                      <a:lumMod val="50000"/>
                    </a:schemeClr>
                  </a:solidFill>
                  <a:latin typeface="+mn-lt"/>
                  <a:ea typeface="Calibri" panose="020F0502020204030204" pitchFamily="34" charset="0"/>
                  <a:cs typeface="Arial" panose="020B0604020202020204" pitchFamily="34" charset="0"/>
                </a:rPr>
                <a:t>Beskær</a:t>
              </a:r>
              <a:r>
                <a:rPr lang="da-DK" sz="900" kern="1200" noProof="1">
                  <a:solidFill>
                    <a:schemeClr val="bg1">
                      <a:lumMod val="50000"/>
                    </a:schemeClr>
                  </a:solidFill>
                  <a:latin typeface="+mn-lt"/>
                  <a:ea typeface="Calibri" panose="020F0502020204030204" pitchFamily="34" charset="0"/>
                  <a:cs typeface="Arial" panose="020B0604020202020204" pitchFamily="34" charset="0"/>
                </a:rPr>
                <a:t> for at ændre</a:t>
              </a:r>
            </a:p>
            <a:p>
              <a:pPr marL="0" algn="l" defTabSz="914400" rtl="0" eaLnBrk="1" latinLnBrk="0" hangingPunct="1">
                <a:lnSpc>
                  <a:spcPct val="100000"/>
                </a:lnSpc>
                <a:spcBef>
                  <a:spcPts val="0"/>
                </a:spcBef>
                <a:spcAft>
                  <a:spcPts val="0"/>
                </a:spcAft>
                <a:buFontTx/>
                <a:buNone/>
                <a:defRPr/>
              </a:pPr>
              <a:r>
                <a:rPr lang="da-DK" sz="900" kern="1200" noProof="1">
                  <a:solidFill>
                    <a:schemeClr val="bg1">
                      <a:lumMod val="50000"/>
                    </a:schemeClr>
                  </a:solidFill>
                  <a:latin typeface="+mn-lt"/>
                  <a:ea typeface="Calibri" panose="020F0502020204030204" pitchFamily="34" charset="0"/>
                  <a:cs typeface="Arial" panose="020B0604020202020204" pitchFamily="34" charset="0"/>
                </a:rPr>
                <a:t>billedets fokus/størrelse</a:t>
              </a: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r>
                <a:rPr lang="da-DK" altLang="da-DK" sz="900" b="1" kern="1200" noProof="1">
                  <a:solidFill>
                    <a:schemeClr val="bg1">
                      <a:lumMod val="50000"/>
                    </a:schemeClr>
                  </a:solidFill>
                  <a:latin typeface="+mn-lt"/>
                  <a:ea typeface="Calibri" panose="020F0502020204030204" pitchFamily="34" charset="0"/>
                  <a:cs typeface="Arial" panose="020B0604020202020204" pitchFamily="34" charset="0"/>
                </a:rPr>
                <a:t>4. </a:t>
              </a:r>
              <a:r>
                <a:rPr lang="da-DK" altLang="da-DK" sz="900" kern="1200" noProof="1">
                  <a:solidFill>
                    <a:schemeClr val="bg1">
                      <a:lumMod val="50000"/>
                    </a:schemeClr>
                  </a:solidFill>
                  <a:latin typeface="+mn-lt"/>
                  <a:ea typeface="Calibri" panose="020F0502020204030204" pitchFamily="34" charset="0"/>
                  <a:cs typeface="Arial" panose="020B0604020202020204" pitchFamily="34" charset="0"/>
                </a:rPr>
                <a:t>Ønsker du at skalere billedet, så hold </a:t>
              </a:r>
              <a:r>
                <a:rPr lang="da-DK" altLang="da-DK" sz="900" b="1" kern="1200" noProof="1">
                  <a:solidFill>
                    <a:schemeClr val="bg1">
                      <a:lumMod val="50000"/>
                    </a:schemeClr>
                  </a:solidFill>
                  <a:latin typeface="+mn-lt"/>
                  <a:ea typeface="Calibri" panose="020F0502020204030204" pitchFamily="34" charset="0"/>
                  <a:cs typeface="Arial" panose="020B0604020202020204" pitchFamily="34" charset="0"/>
                </a:rPr>
                <a:t>SHIFT-</a:t>
              </a:r>
              <a:r>
                <a:rPr lang="da-DK" altLang="da-DK" sz="900" b="0" kern="1200" noProof="1">
                  <a:solidFill>
                    <a:schemeClr val="bg1">
                      <a:lumMod val="50000"/>
                    </a:schemeClr>
                  </a:solidFill>
                  <a:latin typeface="+mn-lt"/>
                  <a:ea typeface="Calibri" panose="020F0502020204030204" pitchFamily="34" charset="0"/>
                  <a:cs typeface="Arial" panose="020B0604020202020204" pitchFamily="34" charset="0"/>
                </a:rPr>
                <a:t>knappen</a:t>
              </a:r>
              <a:r>
                <a:rPr lang="da-DK" altLang="da-DK" sz="900" kern="1200" noProof="1">
                  <a:solidFill>
                    <a:schemeClr val="bg1">
                      <a:lumMod val="50000"/>
                    </a:schemeClr>
                  </a:solidFill>
                  <a:latin typeface="+mn-lt"/>
                  <a:ea typeface="Calibri" panose="020F0502020204030204" pitchFamily="34" charset="0"/>
                  <a:cs typeface="Arial" panose="020B0604020202020204" pitchFamily="34" charset="0"/>
                </a:rPr>
                <a:t> nede, mens der trækkes i billedets hjørner</a:t>
              </a:r>
            </a:p>
          </p:txBody>
        </p:sp>
        <p:pic>
          <p:nvPicPr>
            <p:cNvPr id="19" name="Billede 7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309315" y="3177801"/>
              <a:ext cx="373507" cy="32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 name="Gruppe 78"/>
            <p:cNvGrpSpPr>
              <a:grpSpLocks/>
            </p:cNvGrpSpPr>
            <p:nvPr/>
          </p:nvGrpSpPr>
          <p:grpSpPr bwMode="auto">
            <a:xfrm>
              <a:off x="9305577" y="4016130"/>
              <a:ext cx="330145" cy="379104"/>
              <a:chOff x="1018031" y="5700889"/>
              <a:chExt cx="373412" cy="428773"/>
            </a:xfrm>
          </p:grpSpPr>
          <p:pic>
            <p:nvPicPr>
              <p:cNvPr id="21" name="Billede 7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8031" y="5702906"/>
                <a:ext cx="373412" cy="4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ounded Rectangle 25"/>
              <p:cNvSpPr/>
              <p:nvPr/>
            </p:nvSpPr>
            <p:spPr bwMode="auto">
              <a:xfrm>
                <a:off x="1023417" y="5700541"/>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grpSp>
      <p:sp>
        <p:nvSpPr>
          <p:cNvPr id="6" name="Date Placeholder 5" hidden="1">
            <a:extLst>
              <a:ext uri="{FF2B5EF4-FFF2-40B4-BE49-F238E27FC236}">
                <a16:creationId xmlns:a16="http://schemas.microsoft.com/office/drawing/2014/main" id="{ED46161A-2D71-40A9-A6CB-1CA88331D7D1}"/>
              </a:ext>
            </a:extLst>
          </p:cNvPr>
          <p:cNvSpPr>
            <a:spLocks noGrp="1"/>
          </p:cNvSpPr>
          <p:nvPr>
            <p:ph type="dt" sz="half" idx="19"/>
          </p:nvPr>
        </p:nvSpPr>
        <p:spPr/>
        <p:txBody>
          <a:bodyPr/>
          <a:lstStyle/>
          <a:p>
            <a:endParaRPr lang="da-DK" dirty="0"/>
          </a:p>
        </p:txBody>
      </p:sp>
      <p:sp>
        <p:nvSpPr>
          <p:cNvPr id="7" name="Footer Placeholder 6">
            <a:extLst>
              <a:ext uri="{FF2B5EF4-FFF2-40B4-BE49-F238E27FC236}">
                <a16:creationId xmlns:a16="http://schemas.microsoft.com/office/drawing/2014/main" id="{65005F66-3D34-44CD-ACA5-7B814587BA72}"/>
              </a:ext>
            </a:extLst>
          </p:cNvPr>
          <p:cNvSpPr>
            <a:spLocks noGrp="1"/>
          </p:cNvSpPr>
          <p:nvPr>
            <p:ph type="ftr" sz="quarter" idx="20"/>
          </p:nvPr>
        </p:nvSpPr>
        <p:spPr/>
        <p:txBody>
          <a:bodyPr/>
          <a:lstStyle>
            <a:lvl1pPr>
              <a:defRPr>
                <a:solidFill>
                  <a:schemeClr val="bg1"/>
                </a:solidFill>
              </a:defRPr>
            </a:lvl1pPr>
          </a:lstStyle>
          <a:p>
            <a:r>
              <a:rPr lang="en-GB"/>
              <a:t>ucsyd.dk</a:t>
            </a:r>
          </a:p>
        </p:txBody>
      </p:sp>
      <p:sp>
        <p:nvSpPr>
          <p:cNvPr id="10" name="Slide Number Placeholder 9">
            <a:extLst>
              <a:ext uri="{FF2B5EF4-FFF2-40B4-BE49-F238E27FC236}">
                <a16:creationId xmlns:a16="http://schemas.microsoft.com/office/drawing/2014/main" id="{5CFD9AC2-60C6-4146-A675-6EF4EA7F058C}"/>
              </a:ext>
            </a:extLst>
          </p:cNvPr>
          <p:cNvSpPr>
            <a:spLocks noGrp="1"/>
          </p:cNvSpPr>
          <p:nvPr>
            <p:ph type="sldNum" sz="quarter" idx="21"/>
          </p:nvPr>
        </p:nvSpPr>
        <p:spPr/>
        <p:txBody>
          <a:bodyPr/>
          <a:lstStyle>
            <a:lvl1pPr>
              <a:defRPr>
                <a:solidFill>
                  <a:schemeClr val="bg1"/>
                </a:solidFill>
              </a:defRPr>
            </a:lvl1pPr>
          </a:lstStyle>
          <a:p>
            <a:fld id="{5BA07366-CB75-4AA8-9E5B-928B849F427C}" type="slidenum">
              <a:rPr lang="da-DK" smtClean="0"/>
              <a:pPr/>
              <a:t>‹nr.›</a:t>
            </a:fld>
            <a:endParaRPr lang="da-DK" dirty="0"/>
          </a:p>
        </p:txBody>
      </p:sp>
    </p:spTree>
    <p:extLst>
      <p:ext uri="{BB962C8B-B14F-4D97-AF65-F5344CB8AC3E}">
        <p14:creationId xmlns:p14="http://schemas.microsoft.com/office/powerpoint/2010/main" val="1558950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kst og billede til kant med boks">
    <p:spTree>
      <p:nvGrpSpPr>
        <p:cNvPr id="1" name=""/>
        <p:cNvGrpSpPr/>
        <p:nvPr/>
      </p:nvGrpSpPr>
      <p:grpSpPr>
        <a:xfrm>
          <a:off x="0" y="0"/>
          <a:ext cx="0" cy="0"/>
          <a:chOff x="0" y="0"/>
          <a:chExt cx="0" cy="0"/>
        </a:xfrm>
      </p:grpSpPr>
      <p:sp>
        <p:nvSpPr>
          <p:cNvPr id="8" name="Pladsholder til billede 3"/>
          <p:cNvSpPr>
            <a:spLocks noGrp="1"/>
          </p:cNvSpPr>
          <p:nvPr>
            <p:ph type="pic" sz="quarter" idx="17" hasCustomPrompt="1"/>
          </p:nvPr>
        </p:nvSpPr>
        <p:spPr>
          <a:xfrm>
            <a:off x="4705350" y="0"/>
            <a:ext cx="4442074" cy="6858000"/>
          </a:xfrm>
          <a:solidFill>
            <a:schemeClr val="accent5"/>
          </a:solidFill>
        </p:spPr>
        <p:txBody>
          <a:bodyPr lIns="108000" tIns="180000" anchor="t" anchorCtr="0"/>
          <a:lstStyle>
            <a:lvl1pPr marL="0" indent="0" algn="l">
              <a:buFontTx/>
              <a:buNone/>
              <a:defRPr sz="1200" b="0" baseline="0">
                <a:solidFill>
                  <a:schemeClr val="tx1">
                    <a:lumMod val="50000"/>
                    <a:lumOff val="50000"/>
                  </a:schemeClr>
                </a:solidFill>
              </a:defRPr>
            </a:lvl1pPr>
          </a:lstStyle>
          <a:p>
            <a:r>
              <a:rPr lang="da-DK" dirty="0"/>
              <a:t>Klik her og indsæt mørkt billede, via fanen Indsæt, Billeder</a:t>
            </a:r>
          </a:p>
        </p:txBody>
      </p:sp>
      <p:sp>
        <p:nvSpPr>
          <p:cNvPr id="2" name="Titel 1"/>
          <p:cNvSpPr>
            <a:spLocks noGrp="1"/>
          </p:cNvSpPr>
          <p:nvPr>
            <p:ph type="title"/>
          </p:nvPr>
        </p:nvSpPr>
        <p:spPr>
          <a:xfrm>
            <a:off x="284969" y="204250"/>
            <a:ext cx="4139193" cy="1228998"/>
          </a:xfrm>
        </p:spPr>
        <p:txBody>
          <a:bodyPr/>
          <a:lstStyle/>
          <a:p>
            <a:r>
              <a:rPr lang="da-DK" dirty="0"/>
              <a:t>Klik for at redigere i master</a:t>
            </a:r>
          </a:p>
        </p:txBody>
      </p:sp>
      <p:sp>
        <p:nvSpPr>
          <p:cNvPr id="9" name="Pladsholder til tekst 2"/>
          <p:cNvSpPr>
            <a:spLocks noGrp="1"/>
          </p:cNvSpPr>
          <p:nvPr>
            <p:ph type="body" sz="quarter" idx="18"/>
          </p:nvPr>
        </p:nvSpPr>
        <p:spPr>
          <a:xfrm>
            <a:off x="284162" y="1916113"/>
            <a:ext cx="4140000" cy="4113212"/>
          </a:xfrm>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1" name="Pladsholder til tekst 3"/>
          <p:cNvSpPr>
            <a:spLocks noGrp="1"/>
          </p:cNvSpPr>
          <p:nvPr>
            <p:ph type="body" sz="quarter" idx="20" hasCustomPrompt="1"/>
          </p:nvPr>
        </p:nvSpPr>
        <p:spPr>
          <a:xfrm>
            <a:off x="5054387" y="909000"/>
            <a:ext cx="3744000" cy="5040000"/>
          </a:xfrm>
          <a:ln w="180000" cap="sq">
            <a:solidFill>
              <a:schemeClr val="bg1"/>
            </a:solidFill>
            <a:miter lim="800000"/>
          </a:ln>
        </p:spPr>
        <p:txBody>
          <a:bodyPr lIns="360000" tIns="360000" rIns="360000" bIns="360000" anchor="ctr" anchorCtr="0"/>
          <a:lstStyle>
            <a:lvl1pPr algn="l">
              <a:lnSpc>
                <a:spcPct val="102000"/>
              </a:lnSpc>
              <a:buFontTx/>
              <a:buNone/>
              <a:defRPr lang="da-DK" sz="3500" b="1" kern="1200" baseline="0" dirty="0">
                <a:solidFill>
                  <a:schemeClr val="bg1"/>
                </a:solidFill>
                <a:latin typeface="+mj-lt"/>
                <a:ea typeface="+mj-ea"/>
                <a:cs typeface="+mj-cs"/>
              </a:defRPr>
            </a:lvl1pPr>
          </a:lstStyle>
          <a:p>
            <a:pPr lvl="0"/>
            <a:r>
              <a:rPr lang="da-DK" dirty="0"/>
              <a:t>Klik for</a:t>
            </a:r>
            <a:br>
              <a:rPr lang="da-DK" dirty="0"/>
            </a:br>
            <a:r>
              <a:rPr lang="da-DK" dirty="0"/>
              <a:t>at tilføje</a:t>
            </a:r>
            <a:br>
              <a:rPr lang="da-DK" dirty="0"/>
            </a:br>
            <a:r>
              <a:rPr lang="da-DK" dirty="0"/>
              <a:t>en overskrift</a:t>
            </a:r>
          </a:p>
        </p:txBody>
      </p:sp>
      <p:grpSp>
        <p:nvGrpSpPr>
          <p:cNvPr id="13" name="Gruppe 12"/>
          <p:cNvGrpSpPr/>
          <p:nvPr userDrawn="1"/>
        </p:nvGrpSpPr>
        <p:grpSpPr>
          <a:xfrm>
            <a:off x="9150825" y="1941319"/>
            <a:ext cx="2032000" cy="3185487"/>
            <a:chOff x="9150825" y="2171823"/>
            <a:chExt cx="2032000" cy="3185487"/>
          </a:xfrm>
        </p:grpSpPr>
        <p:sp>
          <p:nvSpPr>
            <p:cNvPr id="14" name="TextBox 12"/>
            <p:cNvSpPr txBox="1">
              <a:spLocks noChangeArrowheads="1"/>
            </p:cNvSpPr>
            <p:nvPr/>
          </p:nvSpPr>
          <p:spPr bwMode="auto">
            <a:xfrm>
              <a:off x="9150825" y="2171823"/>
              <a:ext cx="2032000" cy="318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algn="l" defTabSz="914400" rtl="0" eaLnBrk="1" latinLnBrk="0" hangingPunct="1">
                <a:lnSpc>
                  <a:spcPct val="100000"/>
                </a:lnSpc>
                <a:spcAft>
                  <a:spcPts val="0"/>
                </a:spcAft>
                <a:buFontTx/>
                <a:buNone/>
                <a:defRPr/>
              </a:pPr>
              <a:r>
                <a:rPr lang="da-DK" sz="900" b="1" kern="1200" noProof="1">
                  <a:solidFill>
                    <a:schemeClr val="bg1">
                      <a:lumMod val="50000"/>
                    </a:schemeClr>
                  </a:solidFill>
                  <a:latin typeface="+mn-lt"/>
                  <a:ea typeface="Calibri" panose="020F0502020204030204" pitchFamily="34" charset="0"/>
                  <a:cs typeface="Arial" panose="020B0604020202020204" pitchFamily="34" charset="0"/>
                </a:rPr>
                <a:t>Indsæt billede</a:t>
              </a:r>
            </a:p>
            <a:p>
              <a:pPr marL="0" algn="l" defTabSz="914400" rtl="0" eaLnBrk="1" latinLnBrk="0" hangingPunct="1">
                <a:lnSpc>
                  <a:spcPct val="100000"/>
                </a:lnSpc>
                <a:spcBef>
                  <a:spcPts val="0"/>
                </a:spcBef>
                <a:spcAft>
                  <a:spcPts val="0"/>
                </a:spcAft>
                <a:buFontTx/>
                <a:buNone/>
                <a:defRPr/>
              </a:pPr>
              <a:r>
                <a:rPr lang="da-DK" sz="900" b="1" kern="1200" noProof="1">
                  <a:solidFill>
                    <a:schemeClr val="bg1">
                      <a:lumMod val="50000"/>
                    </a:schemeClr>
                  </a:solidFill>
                  <a:latin typeface="+mn-lt"/>
                  <a:ea typeface="Calibri" panose="020F0502020204030204" pitchFamily="34" charset="0"/>
                  <a:cs typeface="Arial" panose="020B0604020202020204" pitchFamily="34" charset="0"/>
                </a:rPr>
                <a:t>1. </a:t>
              </a:r>
              <a:r>
                <a:rPr lang="da-DK" sz="900" kern="1200" noProof="1">
                  <a:solidFill>
                    <a:schemeClr val="bg1">
                      <a:lumMod val="50000"/>
                    </a:schemeClr>
                  </a:solidFill>
                  <a:latin typeface="+mn-lt"/>
                  <a:ea typeface="Calibri" panose="020F0502020204030204" pitchFamily="34" charset="0"/>
                  <a:cs typeface="Arial" panose="020B0604020202020204" pitchFamily="34" charset="0"/>
                </a:rPr>
                <a:t>Klik på billederammen</a:t>
              </a:r>
            </a:p>
            <a:p>
              <a:pPr marL="0" algn="l" defTabSz="914400" rtl="0" eaLnBrk="1" latinLnBrk="0" hangingPunct="1">
                <a:lnSpc>
                  <a:spcPct val="100000"/>
                </a:lnSpc>
                <a:spcBef>
                  <a:spcPts val="0"/>
                </a:spcBef>
                <a:spcAft>
                  <a:spcPts val="0"/>
                </a:spcAft>
                <a:buFontTx/>
                <a:buNone/>
                <a:defRPr/>
              </a:pPr>
              <a:r>
                <a:rPr lang="da-DK" sz="900" b="1" kern="1200" noProof="1">
                  <a:solidFill>
                    <a:schemeClr val="bg1">
                      <a:lumMod val="50000"/>
                    </a:schemeClr>
                  </a:solidFill>
                  <a:latin typeface="+mn-lt"/>
                  <a:ea typeface="Calibri" panose="020F0502020204030204" pitchFamily="34" charset="0"/>
                  <a:cs typeface="Arial" panose="020B0604020202020204" pitchFamily="34" charset="0"/>
                </a:rPr>
                <a:t>2. </a:t>
              </a:r>
              <a:r>
                <a:rPr lang="da-DK" sz="900" kern="1200" noProof="1">
                  <a:solidFill>
                    <a:schemeClr val="bg1">
                      <a:lumMod val="50000"/>
                    </a:schemeClr>
                  </a:solidFill>
                  <a:latin typeface="+mn-lt"/>
                  <a:ea typeface="Calibri" panose="020F0502020204030204" pitchFamily="34" charset="0"/>
                  <a:cs typeface="Arial" panose="020B0604020202020204" pitchFamily="34" charset="0"/>
                </a:rPr>
                <a:t>Indsæt det ønskede billede via fanen </a:t>
              </a:r>
              <a:r>
                <a:rPr lang="da-DK" sz="900" b="1" kern="1200" noProof="1">
                  <a:solidFill>
                    <a:schemeClr val="bg1">
                      <a:lumMod val="50000"/>
                    </a:schemeClr>
                  </a:solidFill>
                  <a:latin typeface="+mn-lt"/>
                  <a:ea typeface="Calibri" panose="020F0502020204030204" pitchFamily="34" charset="0"/>
                  <a:cs typeface="Arial" panose="020B0604020202020204" pitchFamily="34" charset="0"/>
                </a:rPr>
                <a:t>Indsæt, Billeder</a:t>
              </a:r>
            </a:p>
            <a:p>
              <a:pPr marL="0" algn="l" defTabSz="914400" rtl="0" eaLnBrk="1" latinLnBrk="0" hangingPunct="1">
                <a:lnSpc>
                  <a:spcPct val="100000"/>
                </a:lnSpc>
                <a:spcBef>
                  <a:spcPts val="0"/>
                </a:spcBef>
                <a:spcAft>
                  <a:spcPts val="0"/>
                </a:spcAft>
                <a:buFontTx/>
                <a:buNone/>
                <a:defRPr/>
              </a:pPr>
              <a:r>
                <a:rPr lang="da-DK" sz="900" b="1" kern="1200" noProof="1">
                  <a:solidFill>
                    <a:schemeClr val="bg1">
                      <a:lumMod val="50000"/>
                    </a:schemeClr>
                  </a:solidFill>
                  <a:latin typeface="+mn-lt"/>
                  <a:ea typeface="Calibri" panose="020F0502020204030204" pitchFamily="34" charset="0"/>
                  <a:cs typeface="Arial" panose="020B0604020202020204" pitchFamily="34" charset="0"/>
                </a:rPr>
                <a:t>3. </a:t>
              </a:r>
              <a:r>
                <a:rPr lang="da-DK" sz="900" kern="1200" noProof="1">
                  <a:solidFill>
                    <a:schemeClr val="bg1">
                      <a:lumMod val="50000"/>
                    </a:schemeClr>
                  </a:solidFill>
                  <a:latin typeface="+mn-lt"/>
                  <a:ea typeface="Calibri" panose="020F0502020204030204" pitchFamily="34" charset="0"/>
                  <a:cs typeface="Arial" panose="020B0604020202020204" pitchFamily="34" charset="0"/>
                </a:rPr>
                <a:t>Klik </a:t>
              </a:r>
              <a:r>
                <a:rPr lang="da-DK" sz="900" b="1" kern="1200" noProof="1">
                  <a:solidFill>
                    <a:schemeClr val="bg1">
                      <a:lumMod val="50000"/>
                    </a:schemeClr>
                  </a:solidFill>
                  <a:latin typeface="+mn-lt"/>
                  <a:ea typeface="Calibri" panose="020F0502020204030204" pitchFamily="34" charset="0"/>
                  <a:cs typeface="Arial" panose="020B0604020202020204" pitchFamily="34" charset="0"/>
                </a:rPr>
                <a:t>Beskær</a:t>
              </a:r>
              <a:r>
                <a:rPr lang="da-DK" sz="900" kern="1200" noProof="1">
                  <a:solidFill>
                    <a:schemeClr val="bg1">
                      <a:lumMod val="50000"/>
                    </a:schemeClr>
                  </a:solidFill>
                  <a:latin typeface="+mn-lt"/>
                  <a:ea typeface="Calibri" panose="020F0502020204030204" pitchFamily="34" charset="0"/>
                  <a:cs typeface="Arial" panose="020B0604020202020204" pitchFamily="34" charset="0"/>
                </a:rPr>
                <a:t> for at ændre</a:t>
              </a:r>
            </a:p>
            <a:p>
              <a:pPr marL="0" algn="l" defTabSz="914400" rtl="0" eaLnBrk="1" latinLnBrk="0" hangingPunct="1">
                <a:lnSpc>
                  <a:spcPct val="100000"/>
                </a:lnSpc>
                <a:spcBef>
                  <a:spcPts val="0"/>
                </a:spcBef>
                <a:spcAft>
                  <a:spcPts val="0"/>
                </a:spcAft>
                <a:buFontTx/>
                <a:buNone/>
                <a:defRPr/>
              </a:pPr>
              <a:r>
                <a:rPr lang="da-DK" sz="900" kern="1200" noProof="1">
                  <a:solidFill>
                    <a:schemeClr val="bg1">
                      <a:lumMod val="50000"/>
                    </a:schemeClr>
                  </a:solidFill>
                  <a:latin typeface="+mn-lt"/>
                  <a:ea typeface="Calibri" panose="020F0502020204030204" pitchFamily="34" charset="0"/>
                  <a:cs typeface="Arial" panose="020B0604020202020204" pitchFamily="34" charset="0"/>
                </a:rPr>
                <a:t>billedets fokus/størrelse</a:t>
              </a: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r>
                <a:rPr lang="da-DK" altLang="da-DK" sz="900" b="1" kern="1200" noProof="1">
                  <a:solidFill>
                    <a:schemeClr val="bg1">
                      <a:lumMod val="50000"/>
                    </a:schemeClr>
                  </a:solidFill>
                  <a:latin typeface="+mn-lt"/>
                  <a:ea typeface="Calibri" panose="020F0502020204030204" pitchFamily="34" charset="0"/>
                  <a:cs typeface="Arial" panose="020B0604020202020204" pitchFamily="34" charset="0"/>
                </a:rPr>
                <a:t>4. </a:t>
              </a:r>
              <a:r>
                <a:rPr lang="da-DK" altLang="da-DK" sz="900" kern="1200" noProof="1">
                  <a:solidFill>
                    <a:schemeClr val="bg1">
                      <a:lumMod val="50000"/>
                    </a:schemeClr>
                  </a:solidFill>
                  <a:latin typeface="+mn-lt"/>
                  <a:ea typeface="Calibri" panose="020F0502020204030204" pitchFamily="34" charset="0"/>
                  <a:cs typeface="Arial" panose="020B0604020202020204" pitchFamily="34" charset="0"/>
                </a:rPr>
                <a:t>Ønsker du at skalere billedet, så hold </a:t>
              </a:r>
              <a:r>
                <a:rPr lang="da-DK" altLang="da-DK" sz="900" b="1" kern="1200" noProof="1">
                  <a:solidFill>
                    <a:schemeClr val="bg1">
                      <a:lumMod val="50000"/>
                    </a:schemeClr>
                  </a:solidFill>
                  <a:latin typeface="+mn-lt"/>
                  <a:ea typeface="Calibri" panose="020F0502020204030204" pitchFamily="34" charset="0"/>
                  <a:cs typeface="Arial" panose="020B0604020202020204" pitchFamily="34" charset="0"/>
                </a:rPr>
                <a:t>SHIFT-</a:t>
              </a:r>
              <a:r>
                <a:rPr lang="da-DK" altLang="da-DK" sz="900" b="0" kern="1200" noProof="1">
                  <a:solidFill>
                    <a:schemeClr val="bg1">
                      <a:lumMod val="50000"/>
                    </a:schemeClr>
                  </a:solidFill>
                  <a:latin typeface="+mn-lt"/>
                  <a:ea typeface="Calibri" panose="020F0502020204030204" pitchFamily="34" charset="0"/>
                  <a:cs typeface="Arial" panose="020B0604020202020204" pitchFamily="34" charset="0"/>
                </a:rPr>
                <a:t>knappen</a:t>
              </a:r>
              <a:r>
                <a:rPr lang="da-DK" altLang="da-DK" sz="900" kern="1200" noProof="1">
                  <a:solidFill>
                    <a:schemeClr val="bg1">
                      <a:lumMod val="50000"/>
                    </a:schemeClr>
                  </a:solidFill>
                  <a:latin typeface="+mn-lt"/>
                  <a:ea typeface="Calibri" panose="020F0502020204030204" pitchFamily="34" charset="0"/>
                  <a:cs typeface="Arial" panose="020B0604020202020204" pitchFamily="34" charset="0"/>
                </a:rPr>
                <a:t> nede, mens der trækkes i billedets hjørner</a:t>
              </a: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r>
                <a:rPr lang="da-DK" altLang="da-DK" sz="900" b="1" kern="1200" noProof="1">
                  <a:solidFill>
                    <a:schemeClr val="bg1">
                      <a:lumMod val="50000"/>
                    </a:schemeClr>
                  </a:solidFill>
                  <a:latin typeface="+mn-lt"/>
                  <a:ea typeface="Calibri" panose="020F0502020204030204" pitchFamily="34" charset="0"/>
                  <a:cs typeface="Arial" panose="020B0604020202020204" pitchFamily="34" charset="0"/>
                </a:rPr>
                <a:t>Tips</a:t>
              </a:r>
              <a:r>
                <a:rPr lang="da-DK" altLang="da-DK" sz="900" kern="1200" noProof="1">
                  <a:solidFill>
                    <a:schemeClr val="bg1">
                      <a:lumMod val="50000"/>
                    </a:schemeClr>
                  </a:solidFill>
                  <a:latin typeface="+mn-lt"/>
                  <a:ea typeface="Calibri" panose="020F0502020204030204" pitchFamily="34" charset="0"/>
                  <a:cs typeface="Arial" panose="020B0604020202020204" pitchFamily="34" charset="0"/>
                </a:rPr>
                <a:t>: Hvis du sletter billedet, og sætter et ny ind, kan billedet lægge sig foran tekst og grafikken, hvis dette sker, skal du vælge billedet, højreklik og vælg </a:t>
              </a:r>
              <a:r>
                <a:rPr lang="da-DK" altLang="da-DK" sz="900" b="1" kern="1200" noProof="1">
                  <a:solidFill>
                    <a:schemeClr val="bg1">
                      <a:lumMod val="50000"/>
                    </a:schemeClr>
                  </a:solidFill>
                  <a:latin typeface="+mn-lt"/>
                  <a:ea typeface="Calibri" panose="020F0502020204030204" pitchFamily="34" charset="0"/>
                  <a:cs typeface="Arial" panose="020B0604020202020204" pitchFamily="34" charset="0"/>
                </a:rPr>
                <a:t>Placer bagest</a:t>
              </a: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p:txBody>
        </p:sp>
        <p:pic>
          <p:nvPicPr>
            <p:cNvPr id="15" name="Billede 7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09315" y="3028176"/>
              <a:ext cx="373507" cy="32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uppe 78"/>
            <p:cNvGrpSpPr>
              <a:grpSpLocks/>
            </p:cNvGrpSpPr>
            <p:nvPr/>
          </p:nvGrpSpPr>
          <p:grpSpPr bwMode="auto">
            <a:xfrm>
              <a:off x="9305577" y="3846855"/>
              <a:ext cx="330145" cy="379412"/>
              <a:chOff x="1018031" y="5509431"/>
              <a:chExt cx="373412" cy="429121"/>
            </a:xfrm>
          </p:grpSpPr>
          <p:pic>
            <p:nvPicPr>
              <p:cNvPr id="17" name="Billede 7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8031" y="5511796"/>
                <a:ext cx="373412" cy="4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ounded Rectangle 25"/>
              <p:cNvSpPr/>
              <p:nvPr/>
            </p:nvSpPr>
            <p:spPr bwMode="auto">
              <a:xfrm>
                <a:off x="1023417" y="5509431"/>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grpSp>
      <p:sp>
        <p:nvSpPr>
          <p:cNvPr id="6" name="Date Placeholder 5" hidden="1">
            <a:extLst>
              <a:ext uri="{FF2B5EF4-FFF2-40B4-BE49-F238E27FC236}">
                <a16:creationId xmlns:a16="http://schemas.microsoft.com/office/drawing/2014/main" id="{6650562B-A6B5-4958-8011-99D8DF21AA16}"/>
              </a:ext>
            </a:extLst>
          </p:cNvPr>
          <p:cNvSpPr>
            <a:spLocks noGrp="1"/>
          </p:cNvSpPr>
          <p:nvPr>
            <p:ph type="dt" sz="half" idx="21"/>
          </p:nvPr>
        </p:nvSpPr>
        <p:spPr/>
        <p:txBody>
          <a:bodyPr/>
          <a:lstStyle/>
          <a:p>
            <a:endParaRPr lang="da-DK" dirty="0"/>
          </a:p>
        </p:txBody>
      </p:sp>
      <p:sp>
        <p:nvSpPr>
          <p:cNvPr id="7" name="Footer Placeholder 6">
            <a:extLst>
              <a:ext uri="{FF2B5EF4-FFF2-40B4-BE49-F238E27FC236}">
                <a16:creationId xmlns:a16="http://schemas.microsoft.com/office/drawing/2014/main" id="{29D64B04-8417-4C06-A196-6B721A0542DB}"/>
              </a:ext>
            </a:extLst>
          </p:cNvPr>
          <p:cNvSpPr>
            <a:spLocks noGrp="1"/>
          </p:cNvSpPr>
          <p:nvPr>
            <p:ph type="ftr" sz="quarter" idx="22"/>
          </p:nvPr>
        </p:nvSpPr>
        <p:spPr/>
        <p:txBody>
          <a:bodyPr/>
          <a:lstStyle>
            <a:lvl1pPr>
              <a:defRPr>
                <a:solidFill>
                  <a:schemeClr val="bg1"/>
                </a:solidFill>
              </a:defRPr>
            </a:lvl1pPr>
          </a:lstStyle>
          <a:p>
            <a:r>
              <a:rPr lang="en-GB"/>
              <a:t>ucsyd.dk</a:t>
            </a:r>
          </a:p>
        </p:txBody>
      </p:sp>
      <p:sp>
        <p:nvSpPr>
          <p:cNvPr id="10" name="Slide Number Placeholder 9">
            <a:extLst>
              <a:ext uri="{FF2B5EF4-FFF2-40B4-BE49-F238E27FC236}">
                <a16:creationId xmlns:a16="http://schemas.microsoft.com/office/drawing/2014/main" id="{16BE5F4D-DAEA-4F2A-B223-2FD72D882BD2}"/>
              </a:ext>
            </a:extLst>
          </p:cNvPr>
          <p:cNvSpPr>
            <a:spLocks noGrp="1"/>
          </p:cNvSpPr>
          <p:nvPr>
            <p:ph type="sldNum" sz="quarter" idx="23"/>
          </p:nvPr>
        </p:nvSpPr>
        <p:spPr/>
        <p:txBody>
          <a:bodyPr/>
          <a:lstStyle>
            <a:lvl1pPr>
              <a:defRPr>
                <a:solidFill>
                  <a:schemeClr val="bg1"/>
                </a:solidFill>
              </a:defRPr>
            </a:lvl1pPr>
          </a:lstStyle>
          <a:p>
            <a:fld id="{5BA07366-CB75-4AA8-9E5B-928B849F427C}" type="slidenum">
              <a:rPr lang="da-DK" smtClean="0"/>
              <a:pPr/>
              <a:t>‹nr.›</a:t>
            </a:fld>
            <a:endParaRPr lang="da-DK" dirty="0"/>
          </a:p>
        </p:txBody>
      </p:sp>
    </p:spTree>
    <p:extLst>
      <p:ext uri="{BB962C8B-B14F-4D97-AF65-F5344CB8AC3E}">
        <p14:creationId xmlns:p14="http://schemas.microsoft.com/office/powerpoint/2010/main" val="30664739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 og boks">
    <p:spTree>
      <p:nvGrpSpPr>
        <p:cNvPr id="1" name=""/>
        <p:cNvGrpSpPr/>
        <p:nvPr/>
      </p:nvGrpSpPr>
      <p:grpSpPr>
        <a:xfrm>
          <a:off x="0" y="0"/>
          <a:ext cx="0" cy="0"/>
          <a:chOff x="0" y="0"/>
          <a:chExt cx="0" cy="0"/>
        </a:xfrm>
      </p:grpSpPr>
      <p:sp>
        <p:nvSpPr>
          <p:cNvPr id="2" name="Titel 1"/>
          <p:cNvSpPr>
            <a:spLocks noGrp="1"/>
          </p:cNvSpPr>
          <p:nvPr>
            <p:ph type="title"/>
          </p:nvPr>
        </p:nvSpPr>
        <p:spPr>
          <a:xfrm>
            <a:off x="284969" y="204250"/>
            <a:ext cx="4137806" cy="1228998"/>
          </a:xfrm>
        </p:spPr>
        <p:txBody>
          <a:bodyPr/>
          <a:lstStyle/>
          <a:p>
            <a:r>
              <a:rPr lang="da-DK" dirty="0"/>
              <a:t>Klik for at redigere i master</a:t>
            </a:r>
          </a:p>
        </p:txBody>
      </p:sp>
      <p:sp>
        <p:nvSpPr>
          <p:cNvPr id="12" name="Pladsholder til tekst 2"/>
          <p:cNvSpPr>
            <a:spLocks noGrp="1"/>
          </p:cNvSpPr>
          <p:nvPr>
            <p:ph type="body" sz="quarter" idx="20"/>
          </p:nvPr>
        </p:nvSpPr>
        <p:spPr>
          <a:xfrm>
            <a:off x="284163" y="1916113"/>
            <a:ext cx="4138937" cy="4113212"/>
          </a:xfrm>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grpSp>
        <p:nvGrpSpPr>
          <p:cNvPr id="10" name="Gruppe 9"/>
          <p:cNvGrpSpPr/>
          <p:nvPr userDrawn="1"/>
        </p:nvGrpSpPr>
        <p:grpSpPr>
          <a:xfrm>
            <a:off x="-2052736" y="1940361"/>
            <a:ext cx="2052736" cy="2774206"/>
            <a:chOff x="-2052736" y="1825625"/>
            <a:chExt cx="2052736" cy="2774206"/>
          </a:xfrm>
        </p:grpSpPr>
        <p:sp>
          <p:nvSpPr>
            <p:cNvPr id="13" name="Rectangle 8"/>
            <p:cNvSpPr/>
            <p:nvPr userDrawn="1"/>
          </p:nvSpPr>
          <p:spPr bwMode="auto">
            <a:xfrm>
              <a:off x="-2052736" y="1825625"/>
              <a:ext cx="2052736" cy="2492990"/>
            </a:xfrm>
            <a:prstGeom prst="rect">
              <a:avLst/>
            </a:prstGeom>
          </p:spPr>
          <p:txBody>
            <a:bodyPr wrap="square" lIns="0" tIns="0" rIns="144000" bIns="0">
              <a:spAutoFit/>
            </a:bodyPr>
            <a:lstStyle/>
            <a:p>
              <a:pPr indent="0" algn="r">
                <a:lnSpc>
                  <a:spcPct val="100000"/>
                </a:lnSpc>
                <a:spcAft>
                  <a:spcPts val="0"/>
                </a:spcAft>
                <a:defRPr/>
              </a:pPr>
              <a:r>
                <a:rPr lang="da-DK" sz="900" b="1" noProof="1">
                  <a:solidFill>
                    <a:schemeClr val="tx1">
                      <a:lumMod val="50000"/>
                      <a:lumOff val="50000"/>
                    </a:schemeClr>
                  </a:solidFill>
                  <a:latin typeface="+mn-lt"/>
                  <a:ea typeface="Calibri" panose="020F0502020204030204" pitchFamily="34" charset="0"/>
                  <a:cs typeface="Arial" panose="020B0604020202020204" pitchFamily="34" charset="0"/>
                </a:rPr>
                <a:t>Tekst-typografier</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Brug </a:t>
              </a:r>
              <a:r>
                <a:rPr lang="da-DK" sz="900" b="1" noProof="1">
                  <a:solidFill>
                    <a:schemeClr val="tx1">
                      <a:lumMod val="50000"/>
                      <a:lumOff val="50000"/>
                    </a:schemeClr>
                  </a:solidFill>
                  <a:ea typeface="Calibri" panose="020F0502020204030204" pitchFamily="34" charset="0"/>
                  <a:cs typeface="Arial" panose="020B0604020202020204" pitchFamily="34" charset="0"/>
                </a:rPr>
                <a:t>TAB</a:t>
              </a:r>
              <a:r>
                <a:rPr lang="da-DK" sz="900" noProof="1">
                  <a:solidFill>
                    <a:schemeClr val="tx1">
                      <a:lumMod val="50000"/>
                      <a:lumOff val="50000"/>
                    </a:schemeClr>
                  </a:solidFill>
                  <a:ea typeface="Calibri" panose="020F0502020204030204" pitchFamily="34" charset="0"/>
                  <a:cs typeface="Arial" panose="020B0604020202020204" pitchFamily="34" charset="0"/>
                </a:rPr>
                <a:t> for at gå frem</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i</a:t>
              </a:r>
              <a:r>
                <a:rPr lang="da-DK" sz="900" noProof="1">
                  <a:solidFill>
                    <a:schemeClr val="tx1">
                      <a:lumMod val="50000"/>
                      <a:lumOff val="50000"/>
                    </a:schemeClr>
                  </a:solidFill>
                  <a:latin typeface="+mn-lt"/>
                  <a:ea typeface="Calibri" panose="020F0502020204030204" pitchFamily="34" charset="0"/>
                  <a:cs typeface="Arial" panose="020B0604020202020204" pitchFamily="34" charset="0"/>
                </a:rPr>
                <a:t> tekst-niveauer</a:t>
              </a:r>
              <a:endParaRPr lang="da-DK" sz="900"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endParaRPr lang="da-DK" sz="900" noProof="1">
                <a:solidFill>
                  <a:schemeClr val="tx1">
                    <a:lumMod val="50000"/>
                    <a:lumOff val="50000"/>
                  </a:schemeClr>
                </a:solidFill>
                <a:latin typeface="+mn-lt"/>
                <a:ea typeface="Calibri" panose="020F0502020204030204" pitchFamily="34" charset="0"/>
                <a:cs typeface="Arial" panose="020B0604020202020204" pitchFamily="34" charset="0"/>
              </a:endParaRP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1 = Tekst 20 pt.</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2 = Punkt-liste 20 pt.</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3 = Fed Tekst 20pt.</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4 = Tekst 15 pt.</a:t>
              </a:r>
            </a:p>
            <a:p>
              <a:pPr marL="0" marR="0" indent="0" algn="r" defTabSz="914400" rtl="0" eaLnBrk="1" fontAlgn="auto" latinLnBrk="0" hangingPunct="1">
                <a:lnSpc>
                  <a:spcPct val="100000"/>
                </a:lnSpc>
                <a:spcBef>
                  <a:spcPts val="0"/>
                </a:spcBef>
                <a:spcAft>
                  <a:spcPts val="0"/>
                </a:spcAft>
                <a:buClrTx/>
                <a:buSzTx/>
                <a:buFontTx/>
                <a:buNone/>
                <a:tabLs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5 = Fed Tekst 15 pt.</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6 = Punkt-liste 15 pt.</a:t>
              </a:r>
            </a:p>
            <a:p>
              <a:pPr marL="0" marR="0" indent="0" algn="r" defTabSz="914400" rtl="0" eaLnBrk="1" fontAlgn="auto" latinLnBrk="0" hangingPunct="1">
                <a:lnSpc>
                  <a:spcPct val="100000"/>
                </a:lnSpc>
                <a:spcBef>
                  <a:spcPts val="0"/>
                </a:spcBef>
                <a:spcAft>
                  <a:spcPts val="0"/>
                </a:spcAft>
                <a:buClrTx/>
                <a:buSzTx/>
                <a:buFontTx/>
                <a:buNone/>
                <a:tabLs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5-9 = Punkt-liste indryk 15 pt.</a:t>
              </a:r>
            </a:p>
            <a:p>
              <a:pPr indent="0" algn="r">
                <a:lnSpc>
                  <a:spcPct val="100000"/>
                </a:lnSpc>
                <a:spcAft>
                  <a:spcPts val="0"/>
                </a:spcAft>
                <a:defRPr/>
              </a:pPr>
              <a:endParaRPr lang="da-DK" sz="900"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For at gå tilbage i tekst-niveauer,</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brug </a:t>
              </a:r>
              <a:r>
                <a:rPr lang="da-DK" sz="900" b="1" noProof="1">
                  <a:solidFill>
                    <a:schemeClr val="tx1">
                      <a:lumMod val="50000"/>
                      <a:lumOff val="50000"/>
                    </a:schemeClr>
                  </a:solidFill>
                  <a:ea typeface="Calibri" panose="020F0502020204030204" pitchFamily="34" charset="0"/>
                  <a:cs typeface="Arial" panose="020B0604020202020204" pitchFamily="34" charset="0"/>
                </a:rPr>
                <a:t>SHIFT + TAB</a:t>
              </a:r>
            </a:p>
            <a:p>
              <a:pPr indent="0" algn="r">
                <a:lnSpc>
                  <a:spcPct val="100000"/>
                </a:lnSpc>
                <a:spcAft>
                  <a:spcPts val="0"/>
                </a:spcAft>
                <a:defRPr/>
              </a:pPr>
              <a:endParaRPr lang="da-DK" sz="900" b="1"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Alternativt kan</a:t>
              </a:r>
            </a:p>
            <a:p>
              <a:pPr indent="0" algn="r">
                <a:lnSpc>
                  <a:spcPct val="100000"/>
                </a:lnSpc>
                <a:spcAft>
                  <a:spcPts val="0"/>
                </a:spcAft>
                <a:defRPr/>
              </a:pPr>
              <a:r>
                <a:rPr lang="da-DK" sz="900" b="1" noProof="1">
                  <a:solidFill>
                    <a:schemeClr val="tx1">
                      <a:lumMod val="50000"/>
                      <a:lumOff val="50000"/>
                    </a:schemeClr>
                  </a:solidFill>
                  <a:ea typeface="Calibri" panose="020F0502020204030204" pitchFamily="34" charset="0"/>
                  <a:cs typeface="Arial" panose="020B0604020202020204" pitchFamily="34" charset="0"/>
                </a:rPr>
                <a:t>Forøg</a:t>
              </a:r>
              <a:r>
                <a:rPr lang="da-DK" sz="900" noProof="1">
                  <a:solidFill>
                    <a:schemeClr val="tx1">
                      <a:lumMod val="50000"/>
                      <a:lumOff val="50000"/>
                    </a:schemeClr>
                  </a:solidFill>
                  <a:ea typeface="Calibri" panose="020F0502020204030204" pitchFamily="34" charset="0"/>
                  <a:cs typeface="Arial" panose="020B0604020202020204" pitchFamily="34" charset="0"/>
                </a:rPr>
                <a:t> og </a:t>
              </a:r>
              <a:r>
                <a:rPr lang="da-DK" sz="900" b="1" noProof="1">
                  <a:solidFill>
                    <a:schemeClr val="tx1">
                      <a:lumMod val="50000"/>
                      <a:lumOff val="50000"/>
                    </a:schemeClr>
                  </a:solidFill>
                  <a:ea typeface="Calibri" panose="020F0502020204030204" pitchFamily="34" charset="0"/>
                  <a:cs typeface="Arial" panose="020B0604020202020204" pitchFamily="34" charset="0"/>
                </a:rPr>
                <a:t>Formindsk</a:t>
              </a:r>
              <a:r>
                <a:rPr lang="da-DK" sz="900" noProof="1">
                  <a:solidFill>
                    <a:schemeClr val="tx1">
                      <a:lumMod val="50000"/>
                      <a:lumOff val="50000"/>
                    </a:schemeClr>
                  </a:solidFill>
                  <a:ea typeface="Calibri" panose="020F0502020204030204" pitchFamily="34" charset="0"/>
                  <a:cs typeface="Arial" panose="020B0604020202020204" pitchFamily="34" charset="0"/>
                </a:rPr>
                <a:t> </a:t>
              </a:r>
              <a:endParaRPr lang="da-DK" sz="900" baseline="0"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listeniveau bruges</a:t>
              </a:r>
              <a:endParaRPr lang="da-DK" sz="900" noProof="1">
                <a:solidFill>
                  <a:schemeClr val="tx1">
                    <a:lumMod val="50000"/>
                    <a:lumOff val="50000"/>
                  </a:schemeClr>
                </a:solidFill>
                <a:latin typeface="+mn-lt"/>
                <a:ea typeface="Calibri" panose="020F0502020204030204" pitchFamily="34" charset="0"/>
                <a:cs typeface="Arial" panose="020B0604020202020204" pitchFamily="34" charset="0"/>
              </a:endParaRPr>
            </a:p>
          </p:txBody>
        </p:sp>
        <p:grpSp>
          <p:nvGrpSpPr>
            <p:cNvPr id="14" name="Group 6"/>
            <p:cNvGrpSpPr/>
            <p:nvPr userDrawn="1"/>
          </p:nvGrpSpPr>
          <p:grpSpPr>
            <a:xfrm>
              <a:off x="-904613" y="4394384"/>
              <a:ext cx="751501" cy="205447"/>
              <a:chOff x="-904613" y="4258313"/>
              <a:chExt cx="751501" cy="205447"/>
            </a:xfrm>
          </p:grpSpPr>
          <p:pic>
            <p:nvPicPr>
              <p:cNvPr id="15" name="Picture 2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885" y="4258313"/>
                <a:ext cx="346773" cy="205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04613" y="4258313"/>
                <a:ext cx="341539" cy="205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17" name="Pladsholder til tekst 3"/>
          <p:cNvSpPr>
            <a:spLocks noGrp="1"/>
          </p:cNvSpPr>
          <p:nvPr>
            <p:ph type="body" sz="quarter" idx="21" hasCustomPrompt="1"/>
          </p:nvPr>
        </p:nvSpPr>
        <p:spPr>
          <a:xfrm>
            <a:off x="5054400" y="909000"/>
            <a:ext cx="3744000" cy="5040000"/>
          </a:xfrm>
          <a:ln w="180000" cap="sq">
            <a:solidFill>
              <a:schemeClr val="tx1"/>
            </a:solidFill>
            <a:miter lim="800000"/>
          </a:ln>
        </p:spPr>
        <p:txBody>
          <a:bodyPr lIns="360000" tIns="360000" rIns="360000" bIns="360000" anchor="ctr" anchorCtr="0"/>
          <a:lstStyle>
            <a:lvl1pPr algn="l">
              <a:lnSpc>
                <a:spcPct val="102000"/>
              </a:lnSpc>
              <a:buFontTx/>
              <a:buNone/>
              <a:defRPr lang="da-DK" sz="3500" b="1" kern="1200" baseline="0" dirty="0">
                <a:solidFill>
                  <a:schemeClr val="tx1"/>
                </a:solidFill>
                <a:latin typeface="+mj-lt"/>
                <a:ea typeface="+mj-ea"/>
                <a:cs typeface="+mj-cs"/>
              </a:defRPr>
            </a:lvl1pPr>
          </a:lstStyle>
          <a:p>
            <a:pPr lvl="0"/>
            <a:r>
              <a:rPr lang="da-DK" dirty="0"/>
              <a:t>Klik for</a:t>
            </a:r>
            <a:br>
              <a:rPr lang="da-DK" dirty="0"/>
            </a:br>
            <a:r>
              <a:rPr lang="da-DK" dirty="0"/>
              <a:t>at tilføje</a:t>
            </a:r>
            <a:br>
              <a:rPr lang="da-DK" dirty="0"/>
            </a:br>
            <a:r>
              <a:rPr lang="da-DK" dirty="0"/>
              <a:t>en overskrift</a:t>
            </a:r>
          </a:p>
        </p:txBody>
      </p:sp>
      <p:sp>
        <p:nvSpPr>
          <p:cNvPr id="6" name="Date Placeholder 5" hidden="1">
            <a:extLst>
              <a:ext uri="{FF2B5EF4-FFF2-40B4-BE49-F238E27FC236}">
                <a16:creationId xmlns:a16="http://schemas.microsoft.com/office/drawing/2014/main" id="{CEC8CB4C-7A08-40FB-AC08-47E799A89FFE}"/>
              </a:ext>
            </a:extLst>
          </p:cNvPr>
          <p:cNvSpPr>
            <a:spLocks noGrp="1"/>
          </p:cNvSpPr>
          <p:nvPr>
            <p:ph type="dt" sz="half" idx="22"/>
          </p:nvPr>
        </p:nvSpPr>
        <p:spPr/>
        <p:txBody>
          <a:bodyPr/>
          <a:lstStyle/>
          <a:p>
            <a:endParaRPr lang="da-DK" dirty="0"/>
          </a:p>
        </p:txBody>
      </p:sp>
      <p:sp>
        <p:nvSpPr>
          <p:cNvPr id="7" name="Footer Placeholder 6">
            <a:extLst>
              <a:ext uri="{FF2B5EF4-FFF2-40B4-BE49-F238E27FC236}">
                <a16:creationId xmlns:a16="http://schemas.microsoft.com/office/drawing/2014/main" id="{6B031448-848A-45D5-A8CC-7A41E5C0C001}"/>
              </a:ext>
            </a:extLst>
          </p:cNvPr>
          <p:cNvSpPr>
            <a:spLocks noGrp="1"/>
          </p:cNvSpPr>
          <p:nvPr>
            <p:ph type="ftr" sz="quarter" idx="23"/>
          </p:nvPr>
        </p:nvSpPr>
        <p:spPr/>
        <p:txBody>
          <a:bodyPr/>
          <a:lstStyle/>
          <a:p>
            <a:r>
              <a:rPr lang="en-GB"/>
              <a:t>ucsyd.dk</a:t>
            </a:r>
            <a:endParaRPr lang="en-GB" dirty="0"/>
          </a:p>
        </p:txBody>
      </p:sp>
      <p:sp>
        <p:nvSpPr>
          <p:cNvPr id="8" name="Slide Number Placeholder 7">
            <a:extLst>
              <a:ext uri="{FF2B5EF4-FFF2-40B4-BE49-F238E27FC236}">
                <a16:creationId xmlns:a16="http://schemas.microsoft.com/office/drawing/2014/main" id="{BB278F8C-5177-4486-94AC-603C3B4A1AE9}"/>
              </a:ext>
            </a:extLst>
          </p:cNvPr>
          <p:cNvSpPr>
            <a:spLocks noGrp="1"/>
          </p:cNvSpPr>
          <p:nvPr>
            <p:ph type="sldNum" sz="quarter" idx="24"/>
          </p:nvPr>
        </p:nvSpPr>
        <p:spPr/>
        <p:txBody>
          <a:bodyPr/>
          <a:lstStyle/>
          <a:p>
            <a:fld id="{5BA07366-CB75-4AA8-9E5B-928B849F427C}" type="slidenum">
              <a:rPr lang="da-DK" smtClean="0"/>
              <a:pPr/>
              <a:t>‹nr.›</a:t>
            </a:fld>
            <a:endParaRPr lang="da-DK" dirty="0"/>
          </a:p>
        </p:txBody>
      </p:sp>
    </p:spTree>
    <p:extLst>
      <p:ext uri="{BB962C8B-B14F-4D97-AF65-F5344CB8AC3E}">
        <p14:creationId xmlns:p14="http://schemas.microsoft.com/office/powerpoint/2010/main" val="34793247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kst og boks grå baggrund">
    <p:spTree>
      <p:nvGrpSpPr>
        <p:cNvPr id="1" name=""/>
        <p:cNvGrpSpPr/>
        <p:nvPr/>
      </p:nvGrpSpPr>
      <p:grpSpPr>
        <a:xfrm>
          <a:off x="0" y="0"/>
          <a:ext cx="0" cy="0"/>
          <a:chOff x="0" y="0"/>
          <a:chExt cx="0" cy="0"/>
        </a:xfrm>
      </p:grpSpPr>
      <p:sp>
        <p:nvSpPr>
          <p:cNvPr id="10" name="Rektangel baggrund"/>
          <p:cNvSpPr/>
          <p:nvPr userDrawn="1"/>
        </p:nvSpPr>
        <p:spPr>
          <a:xfrm>
            <a:off x="0" y="0"/>
            <a:ext cx="9144000" cy="6858000"/>
          </a:xfrm>
          <a:prstGeom prst="rect">
            <a:avLst/>
          </a:prstGeom>
          <a:solidFill>
            <a:srgbClr val="333333"/>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da-DK" sz="2000" dirty="0" err="1"/>
          </a:p>
        </p:txBody>
      </p:sp>
      <p:sp>
        <p:nvSpPr>
          <p:cNvPr id="2" name="Titel 1"/>
          <p:cNvSpPr>
            <a:spLocks noGrp="1"/>
          </p:cNvSpPr>
          <p:nvPr>
            <p:ph type="title"/>
          </p:nvPr>
        </p:nvSpPr>
        <p:spPr>
          <a:xfrm>
            <a:off x="284969" y="204250"/>
            <a:ext cx="4137481" cy="1228998"/>
          </a:xfrm>
        </p:spPr>
        <p:txBody>
          <a:bodyPr/>
          <a:lstStyle>
            <a:lvl1pPr>
              <a:defRPr>
                <a:solidFill>
                  <a:schemeClr val="bg1"/>
                </a:solidFill>
              </a:defRPr>
            </a:lvl1pPr>
          </a:lstStyle>
          <a:p>
            <a:r>
              <a:rPr lang="da-DK" dirty="0"/>
              <a:t>Klik for at redigere i master</a:t>
            </a:r>
          </a:p>
        </p:txBody>
      </p:sp>
      <p:sp>
        <p:nvSpPr>
          <p:cNvPr id="12" name="Pladsholder til tekst 2"/>
          <p:cNvSpPr>
            <a:spLocks noGrp="1"/>
          </p:cNvSpPr>
          <p:nvPr>
            <p:ph type="body" sz="quarter" idx="20"/>
          </p:nvPr>
        </p:nvSpPr>
        <p:spPr>
          <a:xfrm>
            <a:off x="284163" y="1916113"/>
            <a:ext cx="4138612" cy="41132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a:t>
            </a:r>
          </a:p>
          <a:p>
            <a:pPr lvl="6"/>
            <a:r>
              <a:rPr lang="da-DK" dirty="0"/>
              <a:t>7</a:t>
            </a:r>
          </a:p>
          <a:p>
            <a:pPr lvl="7"/>
            <a:r>
              <a:rPr lang="da-DK" dirty="0"/>
              <a:t>8</a:t>
            </a:r>
          </a:p>
          <a:p>
            <a:pPr lvl="8"/>
            <a:r>
              <a:rPr lang="da-DK" dirty="0"/>
              <a:t>9</a:t>
            </a:r>
          </a:p>
        </p:txBody>
      </p:sp>
      <p:grpSp>
        <p:nvGrpSpPr>
          <p:cNvPr id="14" name="Gruppe 13"/>
          <p:cNvGrpSpPr/>
          <p:nvPr userDrawn="1"/>
        </p:nvGrpSpPr>
        <p:grpSpPr>
          <a:xfrm>
            <a:off x="-2052736" y="1940361"/>
            <a:ext cx="2052736" cy="2774206"/>
            <a:chOff x="-2052736" y="1825625"/>
            <a:chExt cx="2052736" cy="2774206"/>
          </a:xfrm>
        </p:grpSpPr>
        <p:sp>
          <p:nvSpPr>
            <p:cNvPr id="15" name="Rectangle 8"/>
            <p:cNvSpPr/>
            <p:nvPr userDrawn="1"/>
          </p:nvSpPr>
          <p:spPr bwMode="auto">
            <a:xfrm>
              <a:off x="-2052736" y="1825625"/>
              <a:ext cx="2052736" cy="2492990"/>
            </a:xfrm>
            <a:prstGeom prst="rect">
              <a:avLst/>
            </a:prstGeom>
          </p:spPr>
          <p:txBody>
            <a:bodyPr wrap="square" lIns="0" tIns="0" rIns="144000" bIns="0">
              <a:spAutoFit/>
            </a:bodyPr>
            <a:lstStyle/>
            <a:p>
              <a:pPr indent="0" algn="r">
                <a:lnSpc>
                  <a:spcPct val="100000"/>
                </a:lnSpc>
                <a:spcAft>
                  <a:spcPts val="0"/>
                </a:spcAft>
                <a:defRPr/>
              </a:pPr>
              <a:r>
                <a:rPr lang="da-DK" sz="900" b="1" noProof="1">
                  <a:solidFill>
                    <a:schemeClr val="tx1">
                      <a:lumMod val="50000"/>
                      <a:lumOff val="50000"/>
                    </a:schemeClr>
                  </a:solidFill>
                  <a:latin typeface="+mn-lt"/>
                  <a:ea typeface="Calibri" panose="020F0502020204030204" pitchFamily="34" charset="0"/>
                  <a:cs typeface="Arial" panose="020B0604020202020204" pitchFamily="34" charset="0"/>
                </a:rPr>
                <a:t>Tekst-typografier</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Brug </a:t>
              </a:r>
              <a:r>
                <a:rPr lang="da-DK" sz="900" b="1" noProof="1">
                  <a:solidFill>
                    <a:schemeClr val="tx1">
                      <a:lumMod val="50000"/>
                      <a:lumOff val="50000"/>
                    </a:schemeClr>
                  </a:solidFill>
                  <a:ea typeface="Calibri" panose="020F0502020204030204" pitchFamily="34" charset="0"/>
                  <a:cs typeface="Arial" panose="020B0604020202020204" pitchFamily="34" charset="0"/>
                </a:rPr>
                <a:t>TAB</a:t>
              </a:r>
              <a:r>
                <a:rPr lang="da-DK" sz="900" noProof="1">
                  <a:solidFill>
                    <a:schemeClr val="tx1">
                      <a:lumMod val="50000"/>
                      <a:lumOff val="50000"/>
                    </a:schemeClr>
                  </a:solidFill>
                  <a:ea typeface="Calibri" panose="020F0502020204030204" pitchFamily="34" charset="0"/>
                  <a:cs typeface="Arial" panose="020B0604020202020204" pitchFamily="34" charset="0"/>
                </a:rPr>
                <a:t> for at gå frem</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i</a:t>
              </a:r>
              <a:r>
                <a:rPr lang="da-DK" sz="900" noProof="1">
                  <a:solidFill>
                    <a:schemeClr val="tx1">
                      <a:lumMod val="50000"/>
                      <a:lumOff val="50000"/>
                    </a:schemeClr>
                  </a:solidFill>
                  <a:latin typeface="+mn-lt"/>
                  <a:ea typeface="Calibri" panose="020F0502020204030204" pitchFamily="34" charset="0"/>
                  <a:cs typeface="Arial" panose="020B0604020202020204" pitchFamily="34" charset="0"/>
                </a:rPr>
                <a:t> tekst-niveauer</a:t>
              </a:r>
              <a:endParaRPr lang="da-DK" sz="900"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endParaRPr lang="da-DK" sz="900" noProof="1">
                <a:solidFill>
                  <a:schemeClr val="tx1">
                    <a:lumMod val="50000"/>
                    <a:lumOff val="50000"/>
                  </a:schemeClr>
                </a:solidFill>
                <a:latin typeface="+mn-lt"/>
                <a:ea typeface="Calibri" panose="020F0502020204030204" pitchFamily="34" charset="0"/>
                <a:cs typeface="Arial" panose="020B0604020202020204" pitchFamily="34" charset="0"/>
              </a:endParaRP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1 = Tekst 20 pt.</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2 = Punkt-liste 20 pt.</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3 = Fed Tekst 20pt.</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4 = Tekst 15 pt.</a:t>
              </a:r>
            </a:p>
            <a:p>
              <a:pPr marL="0" marR="0" indent="0" algn="r" defTabSz="914400" rtl="0" eaLnBrk="1" fontAlgn="auto" latinLnBrk="0" hangingPunct="1">
                <a:lnSpc>
                  <a:spcPct val="100000"/>
                </a:lnSpc>
                <a:spcBef>
                  <a:spcPts val="0"/>
                </a:spcBef>
                <a:spcAft>
                  <a:spcPts val="0"/>
                </a:spcAft>
                <a:buClrTx/>
                <a:buSzTx/>
                <a:buFontTx/>
                <a:buNone/>
                <a:tabLs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5 = Fed Tekst 15 pt.</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6 = Punkt-liste 15 pt.</a:t>
              </a:r>
            </a:p>
            <a:p>
              <a:pPr marL="0" marR="0" indent="0" algn="r" defTabSz="914400" rtl="0" eaLnBrk="1" fontAlgn="auto" latinLnBrk="0" hangingPunct="1">
                <a:lnSpc>
                  <a:spcPct val="100000"/>
                </a:lnSpc>
                <a:spcBef>
                  <a:spcPts val="0"/>
                </a:spcBef>
                <a:spcAft>
                  <a:spcPts val="0"/>
                </a:spcAft>
                <a:buClrTx/>
                <a:buSzTx/>
                <a:buFontTx/>
                <a:buNone/>
                <a:tabLs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5-9 = Punkt-liste indryk 15 pt.</a:t>
              </a:r>
            </a:p>
            <a:p>
              <a:pPr indent="0" algn="r">
                <a:lnSpc>
                  <a:spcPct val="100000"/>
                </a:lnSpc>
                <a:spcAft>
                  <a:spcPts val="0"/>
                </a:spcAft>
                <a:defRPr/>
              </a:pPr>
              <a:endParaRPr lang="da-DK" sz="900"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For at gå tilbage i tekst-niveauer,</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brug </a:t>
              </a:r>
              <a:r>
                <a:rPr lang="da-DK" sz="900" b="1" noProof="1">
                  <a:solidFill>
                    <a:schemeClr val="tx1">
                      <a:lumMod val="50000"/>
                      <a:lumOff val="50000"/>
                    </a:schemeClr>
                  </a:solidFill>
                  <a:ea typeface="Calibri" panose="020F0502020204030204" pitchFamily="34" charset="0"/>
                  <a:cs typeface="Arial" panose="020B0604020202020204" pitchFamily="34" charset="0"/>
                </a:rPr>
                <a:t>SHIFT + TAB</a:t>
              </a:r>
            </a:p>
            <a:p>
              <a:pPr indent="0" algn="r">
                <a:lnSpc>
                  <a:spcPct val="100000"/>
                </a:lnSpc>
                <a:spcAft>
                  <a:spcPts val="0"/>
                </a:spcAft>
                <a:defRPr/>
              </a:pPr>
              <a:endParaRPr lang="da-DK" sz="900" b="1"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Alternativt kan</a:t>
              </a:r>
            </a:p>
            <a:p>
              <a:pPr indent="0" algn="r">
                <a:lnSpc>
                  <a:spcPct val="100000"/>
                </a:lnSpc>
                <a:spcAft>
                  <a:spcPts val="0"/>
                </a:spcAft>
                <a:defRPr/>
              </a:pPr>
              <a:r>
                <a:rPr lang="da-DK" sz="900" b="1" noProof="1">
                  <a:solidFill>
                    <a:schemeClr val="tx1">
                      <a:lumMod val="50000"/>
                      <a:lumOff val="50000"/>
                    </a:schemeClr>
                  </a:solidFill>
                  <a:ea typeface="Calibri" panose="020F0502020204030204" pitchFamily="34" charset="0"/>
                  <a:cs typeface="Arial" panose="020B0604020202020204" pitchFamily="34" charset="0"/>
                </a:rPr>
                <a:t>Forøg</a:t>
              </a:r>
              <a:r>
                <a:rPr lang="da-DK" sz="900" noProof="1">
                  <a:solidFill>
                    <a:schemeClr val="tx1">
                      <a:lumMod val="50000"/>
                      <a:lumOff val="50000"/>
                    </a:schemeClr>
                  </a:solidFill>
                  <a:ea typeface="Calibri" panose="020F0502020204030204" pitchFamily="34" charset="0"/>
                  <a:cs typeface="Arial" panose="020B0604020202020204" pitchFamily="34" charset="0"/>
                </a:rPr>
                <a:t> og </a:t>
              </a:r>
              <a:r>
                <a:rPr lang="da-DK" sz="900" b="1" noProof="1">
                  <a:solidFill>
                    <a:schemeClr val="tx1">
                      <a:lumMod val="50000"/>
                      <a:lumOff val="50000"/>
                    </a:schemeClr>
                  </a:solidFill>
                  <a:ea typeface="Calibri" panose="020F0502020204030204" pitchFamily="34" charset="0"/>
                  <a:cs typeface="Arial" panose="020B0604020202020204" pitchFamily="34" charset="0"/>
                </a:rPr>
                <a:t>Formindsk</a:t>
              </a:r>
              <a:r>
                <a:rPr lang="da-DK" sz="900" noProof="1">
                  <a:solidFill>
                    <a:schemeClr val="tx1">
                      <a:lumMod val="50000"/>
                      <a:lumOff val="50000"/>
                    </a:schemeClr>
                  </a:solidFill>
                  <a:ea typeface="Calibri" panose="020F0502020204030204" pitchFamily="34" charset="0"/>
                  <a:cs typeface="Arial" panose="020B0604020202020204" pitchFamily="34" charset="0"/>
                </a:rPr>
                <a:t> </a:t>
              </a:r>
              <a:endParaRPr lang="da-DK" sz="900" baseline="0"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listeniveau bruges</a:t>
              </a:r>
              <a:endParaRPr lang="da-DK" sz="900" noProof="1">
                <a:solidFill>
                  <a:schemeClr val="tx1">
                    <a:lumMod val="50000"/>
                    <a:lumOff val="50000"/>
                  </a:schemeClr>
                </a:solidFill>
                <a:latin typeface="+mn-lt"/>
                <a:ea typeface="Calibri" panose="020F0502020204030204" pitchFamily="34" charset="0"/>
                <a:cs typeface="Arial" panose="020B0604020202020204" pitchFamily="34" charset="0"/>
              </a:endParaRPr>
            </a:p>
          </p:txBody>
        </p:sp>
        <p:grpSp>
          <p:nvGrpSpPr>
            <p:cNvPr id="16" name="Group 6"/>
            <p:cNvGrpSpPr/>
            <p:nvPr userDrawn="1"/>
          </p:nvGrpSpPr>
          <p:grpSpPr>
            <a:xfrm>
              <a:off x="-904613" y="4394384"/>
              <a:ext cx="751501" cy="205447"/>
              <a:chOff x="-904613" y="4258313"/>
              <a:chExt cx="751501" cy="205447"/>
            </a:xfrm>
          </p:grpSpPr>
          <p:pic>
            <p:nvPicPr>
              <p:cNvPr id="17" name="Picture 2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885" y="4258313"/>
                <a:ext cx="346773" cy="205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04613" y="4258313"/>
                <a:ext cx="341539" cy="205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19" name="Pladsholder til tekst 3"/>
          <p:cNvSpPr>
            <a:spLocks noGrp="1"/>
          </p:cNvSpPr>
          <p:nvPr>
            <p:ph type="body" sz="quarter" idx="21" hasCustomPrompt="1"/>
          </p:nvPr>
        </p:nvSpPr>
        <p:spPr>
          <a:xfrm>
            <a:off x="5054400" y="909000"/>
            <a:ext cx="3744000" cy="5040000"/>
          </a:xfrm>
          <a:ln w="180000" cap="sq">
            <a:solidFill>
              <a:schemeClr val="bg1"/>
            </a:solidFill>
            <a:miter lim="800000"/>
          </a:ln>
        </p:spPr>
        <p:txBody>
          <a:bodyPr lIns="360000" tIns="360000" rIns="360000" bIns="360000" anchor="ctr" anchorCtr="0"/>
          <a:lstStyle>
            <a:lvl1pPr algn="l">
              <a:lnSpc>
                <a:spcPct val="102000"/>
              </a:lnSpc>
              <a:buFontTx/>
              <a:buNone/>
              <a:defRPr lang="da-DK" sz="3500" b="1" kern="1200" baseline="0" dirty="0">
                <a:solidFill>
                  <a:schemeClr val="bg1"/>
                </a:solidFill>
                <a:latin typeface="+mj-lt"/>
                <a:ea typeface="+mj-ea"/>
                <a:cs typeface="+mj-cs"/>
              </a:defRPr>
            </a:lvl1pPr>
          </a:lstStyle>
          <a:p>
            <a:pPr lvl="0"/>
            <a:r>
              <a:rPr lang="da-DK" dirty="0"/>
              <a:t>Klik for</a:t>
            </a:r>
            <a:br>
              <a:rPr lang="da-DK" dirty="0"/>
            </a:br>
            <a:r>
              <a:rPr lang="da-DK" dirty="0"/>
              <a:t>at tilføje</a:t>
            </a:r>
            <a:br>
              <a:rPr lang="da-DK" dirty="0"/>
            </a:br>
            <a:r>
              <a:rPr lang="da-DK" dirty="0"/>
              <a:t>en overskrift</a:t>
            </a:r>
          </a:p>
        </p:txBody>
      </p:sp>
      <p:sp>
        <p:nvSpPr>
          <p:cNvPr id="6" name="Date Placeholder 5" hidden="1">
            <a:extLst>
              <a:ext uri="{FF2B5EF4-FFF2-40B4-BE49-F238E27FC236}">
                <a16:creationId xmlns:a16="http://schemas.microsoft.com/office/drawing/2014/main" id="{898D6711-7A78-43B6-B4CF-EE5C4A6A2219}"/>
              </a:ext>
            </a:extLst>
          </p:cNvPr>
          <p:cNvSpPr>
            <a:spLocks noGrp="1"/>
          </p:cNvSpPr>
          <p:nvPr>
            <p:ph type="dt" sz="half" idx="22"/>
          </p:nvPr>
        </p:nvSpPr>
        <p:spPr/>
        <p:txBody>
          <a:bodyPr/>
          <a:lstStyle/>
          <a:p>
            <a:endParaRPr lang="da-DK" dirty="0"/>
          </a:p>
        </p:txBody>
      </p:sp>
      <p:sp>
        <p:nvSpPr>
          <p:cNvPr id="7" name="Footer Placeholder 6">
            <a:extLst>
              <a:ext uri="{FF2B5EF4-FFF2-40B4-BE49-F238E27FC236}">
                <a16:creationId xmlns:a16="http://schemas.microsoft.com/office/drawing/2014/main" id="{58EEA4E5-DECA-4FD6-87FA-2FD28FABB86D}"/>
              </a:ext>
            </a:extLst>
          </p:cNvPr>
          <p:cNvSpPr>
            <a:spLocks noGrp="1"/>
          </p:cNvSpPr>
          <p:nvPr>
            <p:ph type="ftr" sz="quarter" idx="23"/>
          </p:nvPr>
        </p:nvSpPr>
        <p:spPr/>
        <p:txBody>
          <a:bodyPr/>
          <a:lstStyle>
            <a:lvl1pPr>
              <a:defRPr>
                <a:solidFill>
                  <a:schemeClr val="bg1"/>
                </a:solidFill>
              </a:defRPr>
            </a:lvl1pPr>
          </a:lstStyle>
          <a:p>
            <a:r>
              <a:rPr lang="en-GB"/>
              <a:t>ucsyd.dk</a:t>
            </a:r>
          </a:p>
        </p:txBody>
      </p:sp>
      <p:sp>
        <p:nvSpPr>
          <p:cNvPr id="8" name="Slide Number Placeholder 7">
            <a:extLst>
              <a:ext uri="{FF2B5EF4-FFF2-40B4-BE49-F238E27FC236}">
                <a16:creationId xmlns:a16="http://schemas.microsoft.com/office/drawing/2014/main" id="{CFC5EC6F-DB6A-4AEB-9E4B-253A26732917}"/>
              </a:ext>
            </a:extLst>
          </p:cNvPr>
          <p:cNvSpPr>
            <a:spLocks noGrp="1"/>
          </p:cNvSpPr>
          <p:nvPr>
            <p:ph type="sldNum" sz="quarter" idx="24"/>
          </p:nvPr>
        </p:nvSpPr>
        <p:spPr/>
        <p:txBody>
          <a:bodyPr/>
          <a:lstStyle>
            <a:lvl1pPr>
              <a:defRPr>
                <a:solidFill>
                  <a:schemeClr val="bg1"/>
                </a:solidFill>
              </a:defRPr>
            </a:lvl1pPr>
          </a:lstStyle>
          <a:p>
            <a:fld id="{5BA07366-CB75-4AA8-9E5B-928B849F427C}" type="slidenum">
              <a:rPr lang="da-DK" smtClean="0"/>
              <a:pPr/>
              <a:t>‹nr.›</a:t>
            </a:fld>
            <a:endParaRPr lang="da-DK" dirty="0"/>
          </a:p>
        </p:txBody>
      </p:sp>
    </p:spTree>
    <p:extLst>
      <p:ext uri="{BB962C8B-B14F-4D97-AF65-F5344CB8AC3E}">
        <p14:creationId xmlns:p14="http://schemas.microsoft.com/office/powerpoint/2010/main" val="1555643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da-DK" dirty="0"/>
          </a:p>
        </p:txBody>
      </p:sp>
      <p:sp>
        <p:nvSpPr>
          <p:cNvPr id="6" name="Date Placeholder 5" hidden="1">
            <a:extLst>
              <a:ext uri="{FF2B5EF4-FFF2-40B4-BE49-F238E27FC236}">
                <a16:creationId xmlns:a16="http://schemas.microsoft.com/office/drawing/2014/main" id="{403BAC56-C67A-4CAB-B520-FA6BA7EE652E}"/>
              </a:ext>
            </a:extLst>
          </p:cNvPr>
          <p:cNvSpPr>
            <a:spLocks noGrp="1"/>
          </p:cNvSpPr>
          <p:nvPr>
            <p:ph type="dt" sz="half" idx="10"/>
          </p:nvPr>
        </p:nvSpPr>
        <p:spPr/>
        <p:txBody>
          <a:bodyPr/>
          <a:lstStyle/>
          <a:p>
            <a:endParaRPr lang="da-DK" dirty="0"/>
          </a:p>
        </p:txBody>
      </p:sp>
      <p:sp>
        <p:nvSpPr>
          <p:cNvPr id="8" name="Footer Placeholder 7">
            <a:extLst>
              <a:ext uri="{FF2B5EF4-FFF2-40B4-BE49-F238E27FC236}">
                <a16:creationId xmlns:a16="http://schemas.microsoft.com/office/drawing/2014/main" id="{551A0C50-A465-44AB-A72C-FCB39A296751}"/>
              </a:ext>
            </a:extLst>
          </p:cNvPr>
          <p:cNvSpPr>
            <a:spLocks noGrp="1"/>
          </p:cNvSpPr>
          <p:nvPr>
            <p:ph type="ftr" sz="quarter" idx="11"/>
          </p:nvPr>
        </p:nvSpPr>
        <p:spPr/>
        <p:txBody>
          <a:bodyPr/>
          <a:lstStyle/>
          <a:p>
            <a:r>
              <a:rPr lang="en-GB"/>
              <a:t>ucsyd.dk</a:t>
            </a:r>
            <a:endParaRPr lang="en-GB" dirty="0"/>
          </a:p>
        </p:txBody>
      </p:sp>
      <p:sp>
        <p:nvSpPr>
          <p:cNvPr id="9" name="Slide Number Placeholder 8">
            <a:extLst>
              <a:ext uri="{FF2B5EF4-FFF2-40B4-BE49-F238E27FC236}">
                <a16:creationId xmlns:a16="http://schemas.microsoft.com/office/drawing/2014/main" id="{A4834EE5-5DE4-4D32-9D4D-B67D94E3E79D}"/>
              </a:ext>
            </a:extLst>
          </p:cNvPr>
          <p:cNvSpPr>
            <a:spLocks noGrp="1"/>
          </p:cNvSpPr>
          <p:nvPr>
            <p:ph type="sldNum" sz="quarter" idx="12"/>
          </p:nvPr>
        </p:nvSpPr>
        <p:spPr/>
        <p:txBody>
          <a:bodyPr/>
          <a:lstStyle/>
          <a:p>
            <a:fld id="{5BA07366-CB75-4AA8-9E5B-928B849F427C}" type="slidenum">
              <a:rPr lang="da-DK" smtClean="0"/>
              <a:pPr/>
              <a:t>‹nr.›</a:t>
            </a:fld>
            <a:endParaRPr lang="da-DK" dirty="0"/>
          </a:p>
        </p:txBody>
      </p:sp>
    </p:spTree>
    <p:extLst>
      <p:ext uri="{BB962C8B-B14F-4D97-AF65-F5344CB8AC3E}">
        <p14:creationId xmlns:p14="http://schemas.microsoft.com/office/powerpoint/2010/main" val="1845715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
        <p:nvSpPr>
          <p:cNvPr id="2" name="Date Placeholder 1" hidden="1"/>
          <p:cNvSpPr>
            <a:spLocks noGrp="1"/>
          </p:cNvSpPr>
          <p:nvPr>
            <p:ph type="dt" sz="half" idx="10"/>
          </p:nvPr>
        </p:nvSpPr>
        <p:spPr/>
        <p:txBody>
          <a:bodyPr/>
          <a:lstStyle/>
          <a:p>
            <a:endParaRPr lang="da-DK" dirty="0"/>
          </a:p>
        </p:txBody>
      </p:sp>
      <p:sp>
        <p:nvSpPr>
          <p:cNvPr id="4" name="Slide Number Placeholder 3"/>
          <p:cNvSpPr>
            <a:spLocks noGrp="1"/>
          </p:cNvSpPr>
          <p:nvPr>
            <p:ph type="sldNum" sz="quarter" idx="12"/>
          </p:nvPr>
        </p:nvSpPr>
        <p:spPr/>
        <p:txBody>
          <a:bodyPr/>
          <a:lstStyle/>
          <a:p>
            <a:fld id="{5BA07366-CB75-4AA8-9E5B-928B849F427C}" type="slidenum">
              <a:rPr lang="da-DK"/>
              <a:t>‹nr.›</a:t>
            </a:fld>
            <a:endParaRPr lang="da-DK" dirty="0"/>
          </a:p>
        </p:txBody>
      </p:sp>
      <p:sp>
        <p:nvSpPr>
          <p:cNvPr id="5" name="Footer Placeholder 4">
            <a:extLst>
              <a:ext uri="{FF2B5EF4-FFF2-40B4-BE49-F238E27FC236}">
                <a16:creationId xmlns:a16="http://schemas.microsoft.com/office/drawing/2014/main" id="{0CF3835B-7F8C-4201-8347-B8F6013E9DEE}"/>
              </a:ext>
            </a:extLst>
          </p:cNvPr>
          <p:cNvSpPr>
            <a:spLocks noGrp="1"/>
          </p:cNvSpPr>
          <p:nvPr>
            <p:ph type="ftr" sz="quarter" idx="13"/>
          </p:nvPr>
        </p:nvSpPr>
        <p:spPr/>
        <p:txBody>
          <a:bodyPr/>
          <a:lstStyle/>
          <a:p>
            <a:r>
              <a:rPr lang="en-GB"/>
              <a:t>ucsyd.dk</a:t>
            </a:r>
            <a:endParaRPr lang="en-GB" dirty="0"/>
          </a:p>
        </p:txBody>
      </p:sp>
    </p:spTree>
    <p:extLst>
      <p:ext uri="{BB962C8B-B14F-4D97-AF65-F5344CB8AC3E}">
        <p14:creationId xmlns:p14="http://schemas.microsoft.com/office/powerpoint/2010/main" val="3069914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reaker hvid">
    <p:spTree>
      <p:nvGrpSpPr>
        <p:cNvPr id="1" name=""/>
        <p:cNvGrpSpPr/>
        <p:nvPr/>
      </p:nvGrpSpPr>
      <p:grpSpPr>
        <a:xfrm>
          <a:off x="0" y="0"/>
          <a:ext cx="0" cy="0"/>
          <a:chOff x="0" y="0"/>
          <a:chExt cx="0" cy="0"/>
        </a:xfrm>
      </p:grpSpPr>
      <p:sp>
        <p:nvSpPr>
          <p:cNvPr id="2" name="Titel 1"/>
          <p:cNvSpPr>
            <a:spLocks noGrp="1"/>
          </p:cNvSpPr>
          <p:nvPr>
            <p:ph type="title"/>
          </p:nvPr>
        </p:nvSpPr>
        <p:spPr>
          <a:xfrm>
            <a:off x="284970" y="2062757"/>
            <a:ext cx="6624000" cy="574155"/>
          </a:xfrm>
        </p:spPr>
        <p:txBody>
          <a:bodyPr/>
          <a:lstStyle/>
          <a:p>
            <a:r>
              <a:rPr lang="da-DK" dirty="0"/>
              <a:t>Klik for at redigere i master</a:t>
            </a:r>
          </a:p>
        </p:txBody>
      </p:sp>
      <p:sp>
        <p:nvSpPr>
          <p:cNvPr id="13" name="Pladsholder til tekst 2"/>
          <p:cNvSpPr>
            <a:spLocks noGrp="1"/>
          </p:cNvSpPr>
          <p:nvPr>
            <p:ph type="body" sz="quarter" idx="17"/>
          </p:nvPr>
        </p:nvSpPr>
        <p:spPr>
          <a:xfrm>
            <a:off x="285750" y="2585533"/>
            <a:ext cx="6621463" cy="1152128"/>
          </a:xfrm>
        </p:spPr>
        <p:txBody>
          <a:bodyPr/>
          <a:lstStyle>
            <a:lvl1pPr>
              <a:buFontTx/>
              <a:buNone/>
              <a:defRPr lang="da-DK" sz="3500" b="0" kern="1200" dirty="0">
                <a:solidFill>
                  <a:schemeClr val="tx1"/>
                </a:solidFill>
                <a:latin typeface="+mj-lt"/>
                <a:ea typeface="+mj-ea"/>
                <a:cs typeface="+mj-cs"/>
              </a:defRPr>
            </a:lvl1pPr>
          </a:lstStyle>
          <a:p>
            <a:pPr lvl="0"/>
            <a:r>
              <a:rPr lang="da-DK" dirty="0"/>
              <a:t>Klik for at redigere i master</a:t>
            </a:r>
          </a:p>
        </p:txBody>
      </p:sp>
      <p:pic>
        <p:nvPicPr>
          <p:cNvPr id="6" name="Billed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70486" y="5673410"/>
            <a:ext cx="683519" cy="900000"/>
          </a:xfrm>
          <a:prstGeom prst="rect">
            <a:avLst/>
          </a:prstGeom>
        </p:spPr>
      </p:pic>
      <p:sp>
        <p:nvSpPr>
          <p:cNvPr id="7" name="Pladsholder til dato 10" hidden="1"/>
          <p:cNvSpPr>
            <a:spLocks noGrp="1"/>
          </p:cNvSpPr>
          <p:nvPr>
            <p:ph type="dt" sz="half" idx="14"/>
          </p:nvPr>
        </p:nvSpPr>
        <p:spPr>
          <a:xfrm>
            <a:off x="457200" y="7901630"/>
            <a:ext cx="730424" cy="207890"/>
          </a:xfrm>
        </p:spPr>
        <p:txBody>
          <a:bodyPr/>
          <a:lstStyle>
            <a:lvl1pPr>
              <a:defRPr sz="100">
                <a:solidFill>
                  <a:schemeClr val="bg1">
                    <a:lumMod val="85000"/>
                  </a:schemeClr>
                </a:solidFill>
              </a:defRPr>
            </a:lvl1pPr>
          </a:lstStyle>
          <a:p>
            <a:endParaRPr lang="da-DK" dirty="0"/>
          </a:p>
        </p:txBody>
      </p:sp>
      <p:sp>
        <p:nvSpPr>
          <p:cNvPr id="8" name="Pladsholder til sidefod 11" hidden="1"/>
          <p:cNvSpPr>
            <a:spLocks noGrp="1"/>
          </p:cNvSpPr>
          <p:nvPr>
            <p:ph type="ftr" sz="quarter" idx="15"/>
          </p:nvPr>
        </p:nvSpPr>
        <p:spPr>
          <a:xfrm>
            <a:off x="1187624" y="7901630"/>
            <a:ext cx="1028840" cy="207890"/>
          </a:xfrm>
        </p:spPr>
        <p:txBody>
          <a:bodyPr/>
          <a:lstStyle>
            <a:lvl1pPr>
              <a:defRPr sz="100">
                <a:solidFill>
                  <a:schemeClr val="bg1">
                    <a:lumMod val="85000"/>
                  </a:schemeClr>
                </a:solidFill>
              </a:defRPr>
            </a:lvl1pPr>
          </a:lstStyle>
          <a:p>
            <a:r>
              <a:rPr lang="da-DK"/>
              <a:t>ucsyd.dk</a:t>
            </a:r>
          </a:p>
        </p:txBody>
      </p:sp>
      <p:sp>
        <p:nvSpPr>
          <p:cNvPr id="9" name="Pladsholder til slidenummer 12" hidden="1"/>
          <p:cNvSpPr>
            <a:spLocks noGrp="1"/>
          </p:cNvSpPr>
          <p:nvPr>
            <p:ph type="sldNum" sz="quarter" idx="16"/>
          </p:nvPr>
        </p:nvSpPr>
        <p:spPr>
          <a:xfrm>
            <a:off x="2216464" y="7901630"/>
            <a:ext cx="472160" cy="209914"/>
          </a:xfrm>
        </p:spPr>
        <p:txBody>
          <a:bodyPr/>
          <a:lstStyle>
            <a:lvl1pPr>
              <a:defRPr sz="100">
                <a:solidFill>
                  <a:schemeClr val="bg1">
                    <a:lumMod val="85000"/>
                  </a:schemeClr>
                </a:solidFill>
              </a:defRPr>
            </a:lvl1pPr>
          </a:lstStyle>
          <a:p>
            <a:fld id="{5BA07366-CB75-4AA8-9E5B-928B849F427C}" type="slidenum">
              <a:rPr lang="da-DK"/>
              <a:pPr/>
              <a:t>‹nr.›</a:t>
            </a:fld>
            <a:endParaRPr lang="da-DK" dirty="0"/>
          </a:p>
        </p:txBody>
      </p:sp>
    </p:spTree>
    <p:extLst>
      <p:ext uri="{BB962C8B-B14F-4D97-AF65-F5344CB8AC3E}">
        <p14:creationId xmlns:p14="http://schemas.microsoft.com/office/powerpoint/2010/main" val="15187034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reaker rød">
    <p:spTree>
      <p:nvGrpSpPr>
        <p:cNvPr id="1" name=""/>
        <p:cNvGrpSpPr/>
        <p:nvPr/>
      </p:nvGrpSpPr>
      <p:grpSpPr>
        <a:xfrm>
          <a:off x="0" y="0"/>
          <a:ext cx="0" cy="0"/>
          <a:chOff x="0" y="0"/>
          <a:chExt cx="0" cy="0"/>
        </a:xfrm>
      </p:grpSpPr>
      <p:sp>
        <p:nvSpPr>
          <p:cNvPr id="10" name="Rektangel baggrund"/>
          <p:cNvSpPr/>
          <p:nvPr userDrawn="1"/>
        </p:nvSpPr>
        <p:spPr>
          <a:xfrm>
            <a:off x="0" y="0"/>
            <a:ext cx="9144000" cy="68580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da-DK" sz="2000" dirty="0" err="1"/>
          </a:p>
        </p:txBody>
      </p:sp>
      <p:sp>
        <p:nvSpPr>
          <p:cNvPr id="2" name="Titel 1"/>
          <p:cNvSpPr>
            <a:spLocks noGrp="1"/>
          </p:cNvSpPr>
          <p:nvPr>
            <p:ph type="title"/>
          </p:nvPr>
        </p:nvSpPr>
        <p:spPr>
          <a:xfrm>
            <a:off x="284970" y="2062757"/>
            <a:ext cx="6624000" cy="574155"/>
          </a:xfrm>
        </p:spPr>
        <p:txBody>
          <a:bodyPr/>
          <a:lstStyle>
            <a:lvl1pPr>
              <a:defRPr>
                <a:solidFill>
                  <a:schemeClr val="bg1"/>
                </a:solidFill>
              </a:defRPr>
            </a:lvl1pPr>
          </a:lstStyle>
          <a:p>
            <a:r>
              <a:rPr lang="da-DK" dirty="0"/>
              <a:t>Klik for at redigere i master</a:t>
            </a:r>
          </a:p>
        </p:txBody>
      </p:sp>
      <p:sp>
        <p:nvSpPr>
          <p:cNvPr id="13" name="Pladsholder til tekst 2"/>
          <p:cNvSpPr>
            <a:spLocks noGrp="1"/>
          </p:cNvSpPr>
          <p:nvPr>
            <p:ph type="body" sz="quarter" idx="17"/>
          </p:nvPr>
        </p:nvSpPr>
        <p:spPr>
          <a:xfrm>
            <a:off x="285750" y="2585533"/>
            <a:ext cx="6621463" cy="1152128"/>
          </a:xfrm>
        </p:spPr>
        <p:txBody>
          <a:bodyPr/>
          <a:lstStyle>
            <a:lvl1pPr>
              <a:buFontTx/>
              <a:buNone/>
              <a:defRPr lang="da-DK" sz="3500" b="0" kern="1200" dirty="0">
                <a:solidFill>
                  <a:schemeClr val="bg1"/>
                </a:solidFill>
                <a:latin typeface="+mj-lt"/>
                <a:ea typeface="+mj-ea"/>
                <a:cs typeface="+mj-cs"/>
              </a:defRPr>
            </a:lvl1pPr>
          </a:lstStyle>
          <a:p>
            <a:pPr lvl="0"/>
            <a:r>
              <a:rPr lang="da-DK" dirty="0"/>
              <a:t>Klik for at redigere i master</a:t>
            </a:r>
          </a:p>
        </p:txBody>
      </p:sp>
      <p:pic>
        <p:nvPicPr>
          <p:cNvPr id="6" name="Billed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70566" y="5673410"/>
            <a:ext cx="683358" cy="900000"/>
          </a:xfrm>
          <a:prstGeom prst="rect">
            <a:avLst/>
          </a:prstGeom>
        </p:spPr>
      </p:pic>
      <p:sp>
        <p:nvSpPr>
          <p:cNvPr id="7" name="Pladsholder til dato 10" hidden="1"/>
          <p:cNvSpPr>
            <a:spLocks noGrp="1"/>
          </p:cNvSpPr>
          <p:nvPr>
            <p:ph type="dt" sz="half" idx="14"/>
          </p:nvPr>
        </p:nvSpPr>
        <p:spPr>
          <a:xfrm>
            <a:off x="457200" y="7901630"/>
            <a:ext cx="730424" cy="207890"/>
          </a:xfrm>
        </p:spPr>
        <p:txBody>
          <a:bodyPr/>
          <a:lstStyle>
            <a:lvl1pPr>
              <a:defRPr sz="100">
                <a:solidFill>
                  <a:schemeClr val="bg1">
                    <a:lumMod val="85000"/>
                  </a:schemeClr>
                </a:solidFill>
              </a:defRPr>
            </a:lvl1pPr>
          </a:lstStyle>
          <a:p>
            <a:endParaRPr lang="da-DK" dirty="0"/>
          </a:p>
        </p:txBody>
      </p:sp>
      <p:sp>
        <p:nvSpPr>
          <p:cNvPr id="8" name="Pladsholder til sidefod 11" hidden="1"/>
          <p:cNvSpPr>
            <a:spLocks noGrp="1"/>
          </p:cNvSpPr>
          <p:nvPr>
            <p:ph type="ftr" sz="quarter" idx="15"/>
          </p:nvPr>
        </p:nvSpPr>
        <p:spPr>
          <a:xfrm>
            <a:off x="1187624" y="7901630"/>
            <a:ext cx="1028840" cy="207890"/>
          </a:xfrm>
        </p:spPr>
        <p:txBody>
          <a:bodyPr/>
          <a:lstStyle>
            <a:lvl1pPr>
              <a:defRPr sz="100">
                <a:solidFill>
                  <a:schemeClr val="bg1">
                    <a:lumMod val="85000"/>
                  </a:schemeClr>
                </a:solidFill>
              </a:defRPr>
            </a:lvl1pPr>
          </a:lstStyle>
          <a:p>
            <a:r>
              <a:rPr lang="da-DK"/>
              <a:t>ucsyd.dk</a:t>
            </a:r>
          </a:p>
        </p:txBody>
      </p:sp>
      <p:sp>
        <p:nvSpPr>
          <p:cNvPr id="9" name="Pladsholder til slidenummer 12" hidden="1"/>
          <p:cNvSpPr>
            <a:spLocks noGrp="1"/>
          </p:cNvSpPr>
          <p:nvPr>
            <p:ph type="sldNum" sz="quarter" idx="16"/>
          </p:nvPr>
        </p:nvSpPr>
        <p:spPr>
          <a:xfrm>
            <a:off x="2216464" y="7901630"/>
            <a:ext cx="472160" cy="209914"/>
          </a:xfrm>
        </p:spPr>
        <p:txBody>
          <a:bodyPr/>
          <a:lstStyle>
            <a:lvl1pPr>
              <a:defRPr sz="100">
                <a:solidFill>
                  <a:schemeClr val="bg1">
                    <a:lumMod val="85000"/>
                  </a:schemeClr>
                </a:solidFill>
              </a:defRPr>
            </a:lvl1pPr>
          </a:lstStyle>
          <a:p>
            <a:fld id="{5BA07366-CB75-4AA8-9E5B-928B849F427C}" type="slidenum">
              <a:rPr lang="da-DK"/>
              <a:pPr/>
              <a:t>‹nr.›</a:t>
            </a:fld>
            <a:endParaRPr lang="da-DK" dirty="0"/>
          </a:p>
        </p:txBody>
      </p:sp>
    </p:spTree>
    <p:extLst>
      <p:ext uri="{BB962C8B-B14F-4D97-AF65-F5344CB8AC3E}">
        <p14:creationId xmlns:p14="http://schemas.microsoft.com/office/powerpoint/2010/main" val="41997985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reaker sort">
    <p:spTree>
      <p:nvGrpSpPr>
        <p:cNvPr id="1" name=""/>
        <p:cNvGrpSpPr/>
        <p:nvPr/>
      </p:nvGrpSpPr>
      <p:grpSpPr>
        <a:xfrm>
          <a:off x="0" y="0"/>
          <a:ext cx="0" cy="0"/>
          <a:chOff x="0" y="0"/>
          <a:chExt cx="0" cy="0"/>
        </a:xfrm>
      </p:grpSpPr>
      <p:sp>
        <p:nvSpPr>
          <p:cNvPr id="10" name="Rektangel baggrund"/>
          <p:cNvSpPr/>
          <p:nvPr userDrawn="1"/>
        </p:nvSpPr>
        <p:spPr>
          <a:xfrm>
            <a:off x="0" y="0"/>
            <a:ext cx="9144000" cy="6858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da-DK" sz="2000" dirty="0" err="1"/>
          </a:p>
        </p:txBody>
      </p:sp>
      <p:sp>
        <p:nvSpPr>
          <p:cNvPr id="2" name="Titel 1"/>
          <p:cNvSpPr>
            <a:spLocks noGrp="1"/>
          </p:cNvSpPr>
          <p:nvPr>
            <p:ph type="title"/>
          </p:nvPr>
        </p:nvSpPr>
        <p:spPr>
          <a:xfrm>
            <a:off x="284970" y="2062757"/>
            <a:ext cx="6624000" cy="574155"/>
          </a:xfrm>
        </p:spPr>
        <p:txBody>
          <a:bodyPr/>
          <a:lstStyle>
            <a:lvl1pPr>
              <a:defRPr>
                <a:solidFill>
                  <a:schemeClr val="bg1"/>
                </a:solidFill>
              </a:defRPr>
            </a:lvl1pPr>
          </a:lstStyle>
          <a:p>
            <a:r>
              <a:rPr lang="da-DK" dirty="0"/>
              <a:t>Klik for at redigere i master</a:t>
            </a:r>
          </a:p>
        </p:txBody>
      </p:sp>
      <p:sp>
        <p:nvSpPr>
          <p:cNvPr id="13" name="Pladsholder til tekst 2"/>
          <p:cNvSpPr>
            <a:spLocks noGrp="1"/>
          </p:cNvSpPr>
          <p:nvPr>
            <p:ph type="body" sz="quarter" idx="17"/>
          </p:nvPr>
        </p:nvSpPr>
        <p:spPr>
          <a:xfrm>
            <a:off x="285750" y="2585533"/>
            <a:ext cx="6621463" cy="1152128"/>
          </a:xfrm>
        </p:spPr>
        <p:txBody>
          <a:bodyPr/>
          <a:lstStyle>
            <a:lvl1pPr>
              <a:buFontTx/>
              <a:buNone/>
              <a:defRPr lang="da-DK" sz="3500" b="0" kern="1200" dirty="0">
                <a:solidFill>
                  <a:schemeClr val="bg1"/>
                </a:solidFill>
                <a:latin typeface="+mj-lt"/>
                <a:ea typeface="+mj-ea"/>
                <a:cs typeface="+mj-cs"/>
              </a:defRPr>
            </a:lvl1pPr>
          </a:lstStyle>
          <a:p>
            <a:pPr lvl="0"/>
            <a:r>
              <a:rPr lang="da-DK" dirty="0"/>
              <a:t>Klik for at redigere i master</a:t>
            </a:r>
          </a:p>
        </p:txBody>
      </p:sp>
      <p:pic>
        <p:nvPicPr>
          <p:cNvPr id="6" name="Billed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70566" y="5673410"/>
            <a:ext cx="683358" cy="900000"/>
          </a:xfrm>
          <a:prstGeom prst="rect">
            <a:avLst/>
          </a:prstGeom>
        </p:spPr>
      </p:pic>
      <p:sp>
        <p:nvSpPr>
          <p:cNvPr id="7" name="Pladsholder til dato 10" hidden="1"/>
          <p:cNvSpPr>
            <a:spLocks noGrp="1"/>
          </p:cNvSpPr>
          <p:nvPr>
            <p:ph type="dt" sz="half" idx="14"/>
          </p:nvPr>
        </p:nvSpPr>
        <p:spPr>
          <a:xfrm>
            <a:off x="457200" y="7901630"/>
            <a:ext cx="730424" cy="207890"/>
          </a:xfrm>
        </p:spPr>
        <p:txBody>
          <a:bodyPr/>
          <a:lstStyle>
            <a:lvl1pPr>
              <a:defRPr sz="100">
                <a:solidFill>
                  <a:schemeClr val="bg1">
                    <a:lumMod val="85000"/>
                  </a:schemeClr>
                </a:solidFill>
              </a:defRPr>
            </a:lvl1pPr>
          </a:lstStyle>
          <a:p>
            <a:endParaRPr lang="da-DK" dirty="0"/>
          </a:p>
        </p:txBody>
      </p:sp>
      <p:sp>
        <p:nvSpPr>
          <p:cNvPr id="8" name="Pladsholder til sidefod 11" hidden="1"/>
          <p:cNvSpPr>
            <a:spLocks noGrp="1"/>
          </p:cNvSpPr>
          <p:nvPr>
            <p:ph type="ftr" sz="quarter" idx="15"/>
          </p:nvPr>
        </p:nvSpPr>
        <p:spPr>
          <a:xfrm>
            <a:off x="1187624" y="7901630"/>
            <a:ext cx="1028840" cy="207890"/>
          </a:xfrm>
        </p:spPr>
        <p:txBody>
          <a:bodyPr/>
          <a:lstStyle>
            <a:lvl1pPr>
              <a:defRPr sz="100">
                <a:solidFill>
                  <a:schemeClr val="bg1">
                    <a:lumMod val="85000"/>
                  </a:schemeClr>
                </a:solidFill>
              </a:defRPr>
            </a:lvl1pPr>
          </a:lstStyle>
          <a:p>
            <a:r>
              <a:rPr lang="da-DK"/>
              <a:t>ucsyd.dk</a:t>
            </a:r>
          </a:p>
        </p:txBody>
      </p:sp>
      <p:sp>
        <p:nvSpPr>
          <p:cNvPr id="9" name="Pladsholder til slidenummer 12" hidden="1"/>
          <p:cNvSpPr>
            <a:spLocks noGrp="1"/>
          </p:cNvSpPr>
          <p:nvPr>
            <p:ph type="sldNum" sz="quarter" idx="16"/>
          </p:nvPr>
        </p:nvSpPr>
        <p:spPr>
          <a:xfrm>
            <a:off x="2216464" y="7901630"/>
            <a:ext cx="472160" cy="209914"/>
          </a:xfrm>
        </p:spPr>
        <p:txBody>
          <a:bodyPr/>
          <a:lstStyle>
            <a:lvl1pPr>
              <a:defRPr sz="100">
                <a:solidFill>
                  <a:schemeClr val="bg1">
                    <a:lumMod val="85000"/>
                  </a:schemeClr>
                </a:solidFill>
              </a:defRPr>
            </a:lvl1pPr>
          </a:lstStyle>
          <a:p>
            <a:fld id="{5BA07366-CB75-4AA8-9E5B-928B849F427C}" type="slidenum">
              <a:rPr lang="da-DK"/>
              <a:pPr/>
              <a:t>‹nr.›</a:t>
            </a:fld>
            <a:endParaRPr lang="da-DK" dirty="0"/>
          </a:p>
        </p:txBody>
      </p:sp>
    </p:spTree>
    <p:extLst>
      <p:ext uri="{BB962C8B-B14F-4D97-AF65-F5344CB8AC3E}">
        <p14:creationId xmlns:p14="http://schemas.microsoft.com/office/powerpoint/2010/main" val="1103388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orside hvid">
    <p:spTree>
      <p:nvGrpSpPr>
        <p:cNvPr id="1" name=""/>
        <p:cNvGrpSpPr/>
        <p:nvPr/>
      </p:nvGrpSpPr>
      <p:grpSpPr>
        <a:xfrm>
          <a:off x="0" y="0"/>
          <a:ext cx="0" cy="0"/>
          <a:chOff x="0" y="0"/>
          <a:chExt cx="0" cy="0"/>
        </a:xfrm>
      </p:grpSpPr>
      <p:sp>
        <p:nvSpPr>
          <p:cNvPr id="2" name="Titel 1"/>
          <p:cNvSpPr>
            <a:spLocks noGrp="1"/>
          </p:cNvSpPr>
          <p:nvPr>
            <p:ph type="title"/>
          </p:nvPr>
        </p:nvSpPr>
        <p:spPr>
          <a:xfrm>
            <a:off x="284970" y="204250"/>
            <a:ext cx="8565343" cy="1404000"/>
          </a:xfrm>
        </p:spPr>
        <p:txBody>
          <a:bodyPr/>
          <a:lstStyle>
            <a:lvl1pPr>
              <a:lnSpc>
                <a:spcPct val="101000"/>
              </a:lnSpc>
              <a:defRPr sz="4500"/>
            </a:lvl1pPr>
          </a:lstStyle>
          <a:p>
            <a:r>
              <a:rPr lang="da-DK" dirty="0"/>
              <a:t>Klik for at redigere i master</a:t>
            </a:r>
          </a:p>
        </p:txBody>
      </p:sp>
      <p:sp>
        <p:nvSpPr>
          <p:cNvPr id="10" name="Pladsholder til tekst 2"/>
          <p:cNvSpPr>
            <a:spLocks noGrp="1"/>
          </p:cNvSpPr>
          <p:nvPr>
            <p:ph type="body" sz="quarter" idx="13" hasCustomPrompt="1"/>
          </p:nvPr>
        </p:nvSpPr>
        <p:spPr>
          <a:xfrm>
            <a:off x="284970" y="6093296"/>
            <a:ext cx="2569224" cy="514397"/>
          </a:xfrm>
        </p:spPr>
        <p:txBody>
          <a:bodyPr anchor="b" anchorCtr="0"/>
          <a:lstStyle>
            <a:lvl1pPr>
              <a:lnSpc>
                <a:spcPct val="101000"/>
              </a:lnSpc>
              <a:buFontTx/>
              <a:buNone/>
              <a:defRPr sz="1400" b="1" baseline="0"/>
            </a:lvl1pPr>
          </a:lstStyle>
          <a:p>
            <a:pPr lvl="0"/>
            <a:r>
              <a:rPr lang="da-DK" dirty="0"/>
              <a:t>Klik og tilføj en tekst </a:t>
            </a:r>
            <a:br>
              <a:rPr lang="da-DK" dirty="0"/>
            </a:br>
            <a:r>
              <a:rPr lang="da-DK" dirty="0"/>
              <a:t>fx Fredag d. 21. maj 10-14:00</a:t>
            </a:r>
          </a:p>
        </p:txBody>
      </p:sp>
      <p:pic>
        <p:nvPicPr>
          <p:cNvPr id="7" name="Billed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4163" y="2132856"/>
            <a:ext cx="2570031" cy="3384000"/>
          </a:xfrm>
          <a:prstGeom prst="rect">
            <a:avLst/>
          </a:prstGeom>
        </p:spPr>
      </p:pic>
      <p:sp>
        <p:nvSpPr>
          <p:cNvPr id="11" name="Pladsholder til dato 10" hidden="1"/>
          <p:cNvSpPr>
            <a:spLocks noGrp="1"/>
          </p:cNvSpPr>
          <p:nvPr>
            <p:ph type="dt" sz="half" idx="14"/>
          </p:nvPr>
        </p:nvSpPr>
        <p:spPr/>
        <p:txBody>
          <a:bodyPr/>
          <a:lstStyle>
            <a:lvl1pPr>
              <a:defRPr sz="100">
                <a:solidFill>
                  <a:schemeClr val="bg1">
                    <a:lumMod val="85000"/>
                  </a:schemeClr>
                </a:solidFill>
              </a:defRPr>
            </a:lvl1pPr>
          </a:lstStyle>
          <a:p>
            <a:endParaRPr lang="da-DK" dirty="0"/>
          </a:p>
        </p:txBody>
      </p:sp>
      <p:sp>
        <p:nvSpPr>
          <p:cNvPr id="13" name="Pladsholder til slidenummer 12" hidden="1"/>
          <p:cNvSpPr>
            <a:spLocks noGrp="1"/>
          </p:cNvSpPr>
          <p:nvPr>
            <p:ph type="sldNum" sz="quarter" idx="16"/>
          </p:nvPr>
        </p:nvSpPr>
        <p:spPr>
          <a:xfrm>
            <a:off x="2216464" y="7901630"/>
            <a:ext cx="472160" cy="209914"/>
          </a:xfrm>
        </p:spPr>
        <p:txBody>
          <a:bodyPr/>
          <a:lstStyle>
            <a:lvl1pPr>
              <a:defRPr sz="100">
                <a:solidFill>
                  <a:schemeClr val="bg1">
                    <a:lumMod val="85000"/>
                  </a:schemeClr>
                </a:solidFill>
              </a:defRPr>
            </a:lvl1pPr>
          </a:lstStyle>
          <a:p>
            <a:fld id="{5BA07366-CB75-4AA8-9E5B-928B849F427C}" type="slidenum">
              <a:rPr lang="da-DK"/>
              <a:pPr/>
              <a:t>‹nr.›</a:t>
            </a:fld>
            <a:endParaRPr lang="da-DK" dirty="0"/>
          </a:p>
        </p:txBody>
      </p:sp>
      <p:sp>
        <p:nvSpPr>
          <p:cNvPr id="14" name="Footer Placeholder 4">
            <a:extLst>
              <a:ext uri="{FF2B5EF4-FFF2-40B4-BE49-F238E27FC236}">
                <a16:creationId xmlns:a16="http://schemas.microsoft.com/office/drawing/2014/main" id="{4F5775D9-AB2C-402F-8961-A79932BFB6C7}"/>
              </a:ext>
            </a:extLst>
          </p:cNvPr>
          <p:cNvSpPr>
            <a:spLocks noGrp="1"/>
          </p:cNvSpPr>
          <p:nvPr>
            <p:ph type="ftr" sz="quarter" idx="3"/>
          </p:nvPr>
        </p:nvSpPr>
        <p:spPr>
          <a:xfrm>
            <a:off x="7416840" y="6402251"/>
            <a:ext cx="1438380" cy="207890"/>
          </a:xfrm>
          <a:prstGeom prst="rect">
            <a:avLst/>
          </a:prstGeom>
        </p:spPr>
        <p:txBody>
          <a:bodyPr vert="horz" lIns="0" tIns="0" rIns="0" bIns="0" rtlCol="0" anchor="b" anchorCtr="0"/>
          <a:lstStyle>
            <a:lvl1pPr algn="r">
              <a:defRPr lang="da-DK" sz="1400" b="1" kern="1200" dirty="0">
                <a:solidFill>
                  <a:schemeClr val="tx1"/>
                </a:solidFill>
                <a:latin typeface="+mn-lt"/>
                <a:ea typeface="+mn-ea"/>
                <a:cs typeface="+mn-cs"/>
              </a:defRPr>
            </a:lvl1pPr>
          </a:lstStyle>
          <a:p>
            <a:r>
              <a:rPr lang="en-GB" dirty="0"/>
              <a:t>ucsyd.dk</a:t>
            </a:r>
          </a:p>
        </p:txBody>
      </p:sp>
    </p:spTree>
    <p:extLst>
      <p:ext uri="{BB962C8B-B14F-4D97-AF65-F5344CB8AC3E}">
        <p14:creationId xmlns:p14="http://schemas.microsoft.com/office/powerpoint/2010/main" val="14881291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ort Statement rød">
    <p:spTree>
      <p:nvGrpSpPr>
        <p:cNvPr id="1" name=""/>
        <p:cNvGrpSpPr/>
        <p:nvPr/>
      </p:nvGrpSpPr>
      <p:grpSpPr>
        <a:xfrm>
          <a:off x="0" y="0"/>
          <a:ext cx="0" cy="0"/>
          <a:chOff x="0" y="0"/>
          <a:chExt cx="0" cy="0"/>
        </a:xfrm>
      </p:grpSpPr>
      <p:sp>
        <p:nvSpPr>
          <p:cNvPr id="6" name="Rektangel baggrund"/>
          <p:cNvSpPr/>
          <p:nvPr userDrawn="1"/>
        </p:nvSpPr>
        <p:spPr>
          <a:xfrm>
            <a:off x="0" y="0"/>
            <a:ext cx="9144000" cy="68580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da-DK" sz="2000" dirty="0" err="1"/>
          </a:p>
        </p:txBody>
      </p:sp>
      <p:pic>
        <p:nvPicPr>
          <p:cNvPr id="7" name="Billede 6"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Pladsholder til tekst 9"/>
          <p:cNvSpPr>
            <a:spLocks noGrp="1"/>
          </p:cNvSpPr>
          <p:nvPr>
            <p:ph type="body" sz="quarter" idx="13" hasCustomPrompt="1"/>
          </p:nvPr>
        </p:nvSpPr>
        <p:spPr>
          <a:xfrm>
            <a:off x="3006000" y="1341000"/>
            <a:ext cx="3132000" cy="4176000"/>
          </a:xfrm>
          <a:ln w="144000" cap="sq">
            <a:solidFill>
              <a:schemeClr val="bg1"/>
            </a:solidFill>
            <a:miter lim="800000"/>
          </a:ln>
        </p:spPr>
        <p:txBody>
          <a:bodyPr lIns="540000" tIns="540000" rIns="540000" bIns="540000" anchor="ctr" anchorCtr="0"/>
          <a:lstStyle>
            <a:lvl1pPr algn="l">
              <a:buFontTx/>
              <a:buNone/>
              <a:defRPr lang="da-DK" sz="2500" b="1" kern="1200" baseline="0" dirty="0">
                <a:solidFill>
                  <a:schemeClr val="bg1"/>
                </a:solidFill>
                <a:latin typeface="+mj-lt"/>
                <a:ea typeface="+mj-ea"/>
                <a:cs typeface="+mj-cs"/>
              </a:defRPr>
            </a:lvl1pPr>
          </a:lstStyle>
          <a:p>
            <a:pPr lvl="0"/>
            <a:r>
              <a:rPr lang="da-DK" dirty="0"/>
              <a:t>Klik for</a:t>
            </a:r>
            <a:br>
              <a:rPr lang="da-DK" dirty="0"/>
            </a:br>
            <a:r>
              <a:rPr lang="da-DK" dirty="0"/>
              <a:t>at tilføje</a:t>
            </a:r>
            <a:br>
              <a:rPr lang="da-DK" dirty="0"/>
            </a:br>
            <a:r>
              <a:rPr lang="da-DK" dirty="0"/>
              <a:t>en overskrift</a:t>
            </a:r>
          </a:p>
        </p:txBody>
      </p:sp>
      <p:sp>
        <p:nvSpPr>
          <p:cNvPr id="2" name="Date Placeholder 1" hidden="1">
            <a:extLst>
              <a:ext uri="{FF2B5EF4-FFF2-40B4-BE49-F238E27FC236}">
                <a16:creationId xmlns:a16="http://schemas.microsoft.com/office/drawing/2014/main" id="{155FEE2E-39EA-49E6-BF63-0BD693ECF1F5}"/>
              </a:ext>
            </a:extLst>
          </p:cNvPr>
          <p:cNvSpPr>
            <a:spLocks noGrp="1"/>
          </p:cNvSpPr>
          <p:nvPr>
            <p:ph type="dt" sz="half" idx="14"/>
          </p:nvPr>
        </p:nvSpPr>
        <p:spPr/>
        <p:txBody>
          <a:bodyPr/>
          <a:lstStyle/>
          <a:p>
            <a:endParaRPr lang="da-DK" dirty="0"/>
          </a:p>
        </p:txBody>
      </p:sp>
      <p:sp>
        <p:nvSpPr>
          <p:cNvPr id="8" name="Footer Placeholder 7">
            <a:extLst>
              <a:ext uri="{FF2B5EF4-FFF2-40B4-BE49-F238E27FC236}">
                <a16:creationId xmlns:a16="http://schemas.microsoft.com/office/drawing/2014/main" id="{3285E563-354F-485F-BF5B-12CFE13EA1E8}"/>
              </a:ext>
            </a:extLst>
          </p:cNvPr>
          <p:cNvSpPr>
            <a:spLocks noGrp="1"/>
          </p:cNvSpPr>
          <p:nvPr>
            <p:ph type="ftr" sz="quarter" idx="15"/>
          </p:nvPr>
        </p:nvSpPr>
        <p:spPr/>
        <p:txBody>
          <a:bodyPr/>
          <a:lstStyle>
            <a:lvl1pPr>
              <a:defRPr>
                <a:solidFill>
                  <a:schemeClr val="bg1"/>
                </a:solidFill>
              </a:defRPr>
            </a:lvl1pPr>
          </a:lstStyle>
          <a:p>
            <a:r>
              <a:rPr lang="en-GB"/>
              <a:t>ucsyd.dk</a:t>
            </a:r>
          </a:p>
        </p:txBody>
      </p:sp>
      <p:sp>
        <p:nvSpPr>
          <p:cNvPr id="9" name="Slide Number Placeholder 8">
            <a:extLst>
              <a:ext uri="{FF2B5EF4-FFF2-40B4-BE49-F238E27FC236}">
                <a16:creationId xmlns:a16="http://schemas.microsoft.com/office/drawing/2014/main" id="{32435EA3-75AE-4603-BD60-073B5AE54A04}"/>
              </a:ext>
            </a:extLst>
          </p:cNvPr>
          <p:cNvSpPr>
            <a:spLocks noGrp="1"/>
          </p:cNvSpPr>
          <p:nvPr>
            <p:ph type="sldNum" sz="quarter" idx="16"/>
          </p:nvPr>
        </p:nvSpPr>
        <p:spPr/>
        <p:txBody>
          <a:bodyPr/>
          <a:lstStyle>
            <a:lvl1pPr>
              <a:defRPr>
                <a:solidFill>
                  <a:schemeClr val="bg1"/>
                </a:solidFill>
              </a:defRPr>
            </a:lvl1pPr>
          </a:lstStyle>
          <a:p>
            <a:fld id="{5BA07366-CB75-4AA8-9E5B-928B849F427C}" type="slidenum">
              <a:rPr lang="da-DK" smtClean="0"/>
              <a:pPr/>
              <a:t>‹nr.›</a:t>
            </a:fld>
            <a:endParaRPr lang="da-DK" dirty="0"/>
          </a:p>
        </p:txBody>
      </p:sp>
    </p:spTree>
    <p:extLst>
      <p:ext uri="{BB962C8B-B14F-4D97-AF65-F5344CB8AC3E}">
        <p14:creationId xmlns:p14="http://schemas.microsoft.com/office/powerpoint/2010/main" val="16403569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ngt Statement rød">
    <p:spTree>
      <p:nvGrpSpPr>
        <p:cNvPr id="1" name=""/>
        <p:cNvGrpSpPr/>
        <p:nvPr/>
      </p:nvGrpSpPr>
      <p:grpSpPr>
        <a:xfrm>
          <a:off x="0" y="0"/>
          <a:ext cx="0" cy="0"/>
          <a:chOff x="0" y="0"/>
          <a:chExt cx="0" cy="0"/>
        </a:xfrm>
      </p:grpSpPr>
      <p:sp>
        <p:nvSpPr>
          <p:cNvPr id="6" name="Rektangel baggrund"/>
          <p:cNvSpPr/>
          <p:nvPr userDrawn="1"/>
        </p:nvSpPr>
        <p:spPr>
          <a:xfrm>
            <a:off x="0" y="0"/>
            <a:ext cx="9144000" cy="68580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da-DK" sz="2000" dirty="0" err="1"/>
          </a:p>
        </p:txBody>
      </p:sp>
      <p:pic>
        <p:nvPicPr>
          <p:cNvPr id="7" name="Billede 6"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Pladsholder til tekst 9"/>
          <p:cNvSpPr>
            <a:spLocks noGrp="1"/>
          </p:cNvSpPr>
          <p:nvPr>
            <p:ph type="body" sz="quarter" idx="13" hasCustomPrompt="1"/>
          </p:nvPr>
        </p:nvSpPr>
        <p:spPr>
          <a:xfrm>
            <a:off x="3006000" y="1341000"/>
            <a:ext cx="3132000" cy="4176000"/>
          </a:xfrm>
          <a:ln w="144000" cap="sq">
            <a:solidFill>
              <a:schemeClr val="bg1"/>
            </a:solidFill>
            <a:miter lim="800000"/>
          </a:ln>
        </p:spPr>
        <p:txBody>
          <a:bodyPr lIns="324000" tIns="324000" rIns="324000" bIns="324000" anchor="t" anchorCtr="0"/>
          <a:lstStyle>
            <a:lvl1pPr marL="0" indent="0" algn="l">
              <a:lnSpc>
                <a:spcPct val="105000"/>
              </a:lnSpc>
              <a:buFont typeface="Arial" panose="020B0604020202020204" pitchFamily="34" charset="0"/>
              <a:buChar char="​"/>
              <a:defRPr lang="da-DK" sz="1500" b="1" kern="1200" baseline="0" dirty="0">
                <a:solidFill>
                  <a:schemeClr val="bg1"/>
                </a:solidFill>
                <a:latin typeface="+mj-lt"/>
                <a:ea typeface="+mj-ea"/>
                <a:cs typeface="+mj-cs"/>
              </a:defRPr>
            </a:lvl1pPr>
            <a:lvl2pPr marL="0" indent="0">
              <a:lnSpc>
                <a:spcPct val="105000"/>
              </a:lnSpc>
              <a:buFontTx/>
              <a:buNone/>
              <a:defRPr sz="1500" b="1" i="1">
                <a:solidFill>
                  <a:schemeClr val="bg1"/>
                </a:solidFill>
              </a:defRPr>
            </a:lvl2pPr>
          </a:lstStyle>
          <a:p>
            <a:pPr lvl="0"/>
            <a:r>
              <a:rPr lang="da-DK" dirty="0"/>
              <a:t>Klik for at tilføje en tekst</a:t>
            </a:r>
          </a:p>
          <a:p>
            <a:pPr lvl="1"/>
            <a:r>
              <a:rPr lang="da-DK" dirty="0"/>
              <a:t>Andet niveau</a:t>
            </a:r>
          </a:p>
        </p:txBody>
      </p:sp>
      <p:sp>
        <p:nvSpPr>
          <p:cNvPr id="2" name="Date Placeholder 1" hidden="1">
            <a:extLst>
              <a:ext uri="{FF2B5EF4-FFF2-40B4-BE49-F238E27FC236}">
                <a16:creationId xmlns:a16="http://schemas.microsoft.com/office/drawing/2014/main" id="{C611A46F-E60C-422E-98D9-F808051AA1B2}"/>
              </a:ext>
            </a:extLst>
          </p:cNvPr>
          <p:cNvSpPr>
            <a:spLocks noGrp="1"/>
          </p:cNvSpPr>
          <p:nvPr>
            <p:ph type="dt" sz="half" idx="14"/>
          </p:nvPr>
        </p:nvSpPr>
        <p:spPr/>
        <p:txBody>
          <a:bodyPr/>
          <a:lstStyle/>
          <a:p>
            <a:endParaRPr lang="da-DK" dirty="0"/>
          </a:p>
        </p:txBody>
      </p:sp>
      <p:sp>
        <p:nvSpPr>
          <p:cNvPr id="8" name="Footer Placeholder 7">
            <a:extLst>
              <a:ext uri="{FF2B5EF4-FFF2-40B4-BE49-F238E27FC236}">
                <a16:creationId xmlns:a16="http://schemas.microsoft.com/office/drawing/2014/main" id="{27BA1965-ED2A-4580-A6C1-A3FAEAB7F771}"/>
              </a:ext>
            </a:extLst>
          </p:cNvPr>
          <p:cNvSpPr>
            <a:spLocks noGrp="1"/>
          </p:cNvSpPr>
          <p:nvPr>
            <p:ph type="ftr" sz="quarter" idx="15"/>
          </p:nvPr>
        </p:nvSpPr>
        <p:spPr/>
        <p:txBody>
          <a:bodyPr/>
          <a:lstStyle>
            <a:lvl1pPr>
              <a:defRPr>
                <a:solidFill>
                  <a:schemeClr val="bg1"/>
                </a:solidFill>
              </a:defRPr>
            </a:lvl1pPr>
          </a:lstStyle>
          <a:p>
            <a:r>
              <a:rPr lang="en-GB"/>
              <a:t>ucsyd.dk</a:t>
            </a:r>
          </a:p>
        </p:txBody>
      </p:sp>
      <p:sp>
        <p:nvSpPr>
          <p:cNvPr id="9" name="Slide Number Placeholder 8">
            <a:extLst>
              <a:ext uri="{FF2B5EF4-FFF2-40B4-BE49-F238E27FC236}">
                <a16:creationId xmlns:a16="http://schemas.microsoft.com/office/drawing/2014/main" id="{7BE45AFB-1EA7-4D0D-B710-8ED4284D237F}"/>
              </a:ext>
            </a:extLst>
          </p:cNvPr>
          <p:cNvSpPr>
            <a:spLocks noGrp="1"/>
          </p:cNvSpPr>
          <p:nvPr>
            <p:ph type="sldNum" sz="quarter" idx="16"/>
          </p:nvPr>
        </p:nvSpPr>
        <p:spPr/>
        <p:txBody>
          <a:bodyPr/>
          <a:lstStyle>
            <a:lvl1pPr>
              <a:defRPr>
                <a:solidFill>
                  <a:schemeClr val="bg1"/>
                </a:solidFill>
              </a:defRPr>
            </a:lvl1pPr>
          </a:lstStyle>
          <a:p>
            <a:fld id="{5BA07366-CB75-4AA8-9E5B-928B849F427C}" type="slidenum">
              <a:rPr lang="da-DK" smtClean="0"/>
              <a:pPr/>
              <a:t>‹nr.›</a:t>
            </a:fld>
            <a:endParaRPr lang="da-DK" dirty="0"/>
          </a:p>
        </p:txBody>
      </p:sp>
    </p:spTree>
    <p:extLst>
      <p:ext uri="{BB962C8B-B14F-4D97-AF65-F5344CB8AC3E}">
        <p14:creationId xmlns:p14="http://schemas.microsoft.com/office/powerpoint/2010/main" val="23870640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ort Statement grå">
    <p:spTree>
      <p:nvGrpSpPr>
        <p:cNvPr id="1" name=""/>
        <p:cNvGrpSpPr/>
        <p:nvPr/>
      </p:nvGrpSpPr>
      <p:grpSpPr>
        <a:xfrm>
          <a:off x="0" y="0"/>
          <a:ext cx="0" cy="0"/>
          <a:chOff x="0" y="0"/>
          <a:chExt cx="0" cy="0"/>
        </a:xfrm>
      </p:grpSpPr>
      <p:sp>
        <p:nvSpPr>
          <p:cNvPr id="6" name="Rektangel baggrund"/>
          <p:cNvSpPr/>
          <p:nvPr userDrawn="1"/>
        </p:nvSpPr>
        <p:spPr>
          <a:xfrm>
            <a:off x="0" y="0"/>
            <a:ext cx="9144000" cy="6858000"/>
          </a:xfrm>
          <a:prstGeom prst="rect">
            <a:avLst/>
          </a:prstGeom>
          <a:solidFill>
            <a:srgbClr val="333333"/>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da-DK" sz="2000" dirty="0" err="1"/>
          </a:p>
        </p:txBody>
      </p:sp>
      <p:pic>
        <p:nvPicPr>
          <p:cNvPr id="7" name="Billede 6"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Pladsholder til tekst 9"/>
          <p:cNvSpPr>
            <a:spLocks noGrp="1"/>
          </p:cNvSpPr>
          <p:nvPr>
            <p:ph type="body" sz="quarter" idx="13" hasCustomPrompt="1"/>
          </p:nvPr>
        </p:nvSpPr>
        <p:spPr>
          <a:xfrm>
            <a:off x="2700000" y="909000"/>
            <a:ext cx="3744000" cy="5040000"/>
          </a:xfrm>
          <a:ln w="180000" cap="sq">
            <a:solidFill>
              <a:schemeClr val="bg1"/>
            </a:solidFill>
            <a:miter lim="800000"/>
          </a:ln>
        </p:spPr>
        <p:txBody>
          <a:bodyPr lIns="540000" tIns="540000" rIns="540000" bIns="540000" anchor="ctr" anchorCtr="0"/>
          <a:lstStyle>
            <a:lvl1pPr algn="l">
              <a:lnSpc>
                <a:spcPct val="102000"/>
              </a:lnSpc>
              <a:buFontTx/>
              <a:buNone/>
              <a:defRPr lang="da-DK" sz="3500" b="1" kern="1200" baseline="0" dirty="0">
                <a:solidFill>
                  <a:schemeClr val="bg1"/>
                </a:solidFill>
                <a:latin typeface="+mj-lt"/>
                <a:ea typeface="+mj-ea"/>
                <a:cs typeface="+mj-cs"/>
              </a:defRPr>
            </a:lvl1pPr>
          </a:lstStyle>
          <a:p>
            <a:pPr lvl="0"/>
            <a:r>
              <a:rPr lang="da-DK" dirty="0"/>
              <a:t>Klik for</a:t>
            </a:r>
            <a:br>
              <a:rPr lang="da-DK" dirty="0"/>
            </a:br>
            <a:r>
              <a:rPr lang="da-DK" dirty="0"/>
              <a:t>at tilføje</a:t>
            </a:r>
            <a:br>
              <a:rPr lang="da-DK" dirty="0"/>
            </a:br>
            <a:r>
              <a:rPr lang="da-DK" dirty="0"/>
              <a:t>en overskrift</a:t>
            </a:r>
          </a:p>
        </p:txBody>
      </p:sp>
      <p:sp>
        <p:nvSpPr>
          <p:cNvPr id="2" name="Date Placeholder 1" hidden="1">
            <a:extLst>
              <a:ext uri="{FF2B5EF4-FFF2-40B4-BE49-F238E27FC236}">
                <a16:creationId xmlns:a16="http://schemas.microsoft.com/office/drawing/2014/main" id="{2BBDEAFF-341E-4AF7-BC32-E10B2204D281}"/>
              </a:ext>
            </a:extLst>
          </p:cNvPr>
          <p:cNvSpPr>
            <a:spLocks noGrp="1"/>
          </p:cNvSpPr>
          <p:nvPr>
            <p:ph type="dt" sz="half" idx="14"/>
          </p:nvPr>
        </p:nvSpPr>
        <p:spPr/>
        <p:txBody>
          <a:bodyPr/>
          <a:lstStyle/>
          <a:p>
            <a:endParaRPr lang="da-DK" dirty="0"/>
          </a:p>
        </p:txBody>
      </p:sp>
      <p:sp>
        <p:nvSpPr>
          <p:cNvPr id="8" name="Footer Placeholder 7">
            <a:extLst>
              <a:ext uri="{FF2B5EF4-FFF2-40B4-BE49-F238E27FC236}">
                <a16:creationId xmlns:a16="http://schemas.microsoft.com/office/drawing/2014/main" id="{E0A8959D-8484-41BA-A733-6D6CDFA70998}"/>
              </a:ext>
            </a:extLst>
          </p:cNvPr>
          <p:cNvSpPr>
            <a:spLocks noGrp="1"/>
          </p:cNvSpPr>
          <p:nvPr>
            <p:ph type="ftr" sz="quarter" idx="15"/>
          </p:nvPr>
        </p:nvSpPr>
        <p:spPr/>
        <p:txBody>
          <a:bodyPr/>
          <a:lstStyle>
            <a:lvl1pPr>
              <a:defRPr>
                <a:solidFill>
                  <a:schemeClr val="bg1"/>
                </a:solidFill>
              </a:defRPr>
            </a:lvl1pPr>
          </a:lstStyle>
          <a:p>
            <a:r>
              <a:rPr lang="en-GB"/>
              <a:t>ucsyd.dk</a:t>
            </a:r>
          </a:p>
        </p:txBody>
      </p:sp>
      <p:sp>
        <p:nvSpPr>
          <p:cNvPr id="9" name="Slide Number Placeholder 8">
            <a:extLst>
              <a:ext uri="{FF2B5EF4-FFF2-40B4-BE49-F238E27FC236}">
                <a16:creationId xmlns:a16="http://schemas.microsoft.com/office/drawing/2014/main" id="{6467D644-13CE-4CDC-B107-454D32071F24}"/>
              </a:ext>
            </a:extLst>
          </p:cNvPr>
          <p:cNvSpPr>
            <a:spLocks noGrp="1"/>
          </p:cNvSpPr>
          <p:nvPr>
            <p:ph type="sldNum" sz="quarter" idx="16"/>
          </p:nvPr>
        </p:nvSpPr>
        <p:spPr/>
        <p:txBody>
          <a:bodyPr/>
          <a:lstStyle>
            <a:lvl1pPr>
              <a:defRPr>
                <a:solidFill>
                  <a:schemeClr val="bg1"/>
                </a:solidFill>
              </a:defRPr>
            </a:lvl1pPr>
          </a:lstStyle>
          <a:p>
            <a:fld id="{5BA07366-CB75-4AA8-9E5B-928B849F427C}" type="slidenum">
              <a:rPr lang="da-DK" smtClean="0"/>
              <a:pPr/>
              <a:t>‹nr.›</a:t>
            </a:fld>
            <a:endParaRPr lang="da-DK" dirty="0"/>
          </a:p>
        </p:txBody>
      </p:sp>
    </p:spTree>
    <p:extLst>
      <p:ext uri="{BB962C8B-B14F-4D97-AF65-F5344CB8AC3E}">
        <p14:creationId xmlns:p14="http://schemas.microsoft.com/office/powerpoint/2010/main" val="30707094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angt Statement grå">
    <p:spTree>
      <p:nvGrpSpPr>
        <p:cNvPr id="1" name=""/>
        <p:cNvGrpSpPr/>
        <p:nvPr/>
      </p:nvGrpSpPr>
      <p:grpSpPr>
        <a:xfrm>
          <a:off x="0" y="0"/>
          <a:ext cx="0" cy="0"/>
          <a:chOff x="0" y="0"/>
          <a:chExt cx="0" cy="0"/>
        </a:xfrm>
      </p:grpSpPr>
      <p:sp>
        <p:nvSpPr>
          <p:cNvPr id="6" name="Rektangel baggrund"/>
          <p:cNvSpPr/>
          <p:nvPr userDrawn="1"/>
        </p:nvSpPr>
        <p:spPr>
          <a:xfrm>
            <a:off x="0" y="0"/>
            <a:ext cx="9144000" cy="6858000"/>
          </a:xfrm>
          <a:prstGeom prst="rect">
            <a:avLst/>
          </a:prstGeom>
          <a:solidFill>
            <a:srgbClr val="333333"/>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da-DK" sz="2000" dirty="0" err="1"/>
          </a:p>
        </p:txBody>
      </p:sp>
      <p:pic>
        <p:nvPicPr>
          <p:cNvPr id="7" name="Billede 6"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Pladsholder til tekst 9"/>
          <p:cNvSpPr>
            <a:spLocks noGrp="1"/>
          </p:cNvSpPr>
          <p:nvPr>
            <p:ph type="body" sz="quarter" idx="13" hasCustomPrompt="1"/>
          </p:nvPr>
        </p:nvSpPr>
        <p:spPr>
          <a:xfrm>
            <a:off x="2700000" y="909000"/>
            <a:ext cx="3744000" cy="5040000"/>
          </a:xfrm>
          <a:ln w="180000" cap="sq">
            <a:solidFill>
              <a:schemeClr val="bg1"/>
            </a:solidFill>
            <a:miter lim="800000"/>
          </a:ln>
        </p:spPr>
        <p:txBody>
          <a:bodyPr lIns="324000" tIns="324000" rIns="324000" bIns="324000" anchor="t" anchorCtr="0"/>
          <a:lstStyle>
            <a:lvl1pPr marL="0" indent="0" algn="l">
              <a:lnSpc>
                <a:spcPct val="105000"/>
              </a:lnSpc>
              <a:buFont typeface="Arial" panose="020B0604020202020204" pitchFamily="34" charset="0"/>
              <a:buChar char="​"/>
              <a:defRPr lang="da-DK" sz="1500" b="1" kern="1200" baseline="0" dirty="0">
                <a:solidFill>
                  <a:schemeClr val="bg1"/>
                </a:solidFill>
                <a:latin typeface="+mj-lt"/>
                <a:ea typeface="+mj-ea"/>
                <a:cs typeface="+mj-cs"/>
              </a:defRPr>
            </a:lvl1pPr>
            <a:lvl2pPr marL="0" indent="0">
              <a:lnSpc>
                <a:spcPct val="105000"/>
              </a:lnSpc>
              <a:buFontTx/>
              <a:buNone/>
              <a:defRPr sz="1500" b="1" i="1">
                <a:solidFill>
                  <a:schemeClr val="bg1"/>
                </a:solidFill>
                <a:latin typeface="+mj-lt"/>
              </a:defRPr>
            </a:lvl2pPr>
          </a:lstStyle>
          <a:p>
            <a:pPr lvl="0"/>
            <a:r>
              <a:rPr lang="da-DK" dirty="0"/>
              <a:t>Klik for at tilføje en tekst</a:t>
            </a:r>
          </a:p>
          <a:p>
            <a:pPr lvl="1"/>
            <a:r>
              <a:rPr lang="da-DK" dirty="0"/>
              <a:t>Andet niveau</a:t>
            </a:r>
          </a:p>
        </p:txBody>
      </p:sp>
      <p:sp>
        <p:nvSpPr>
          <p:cNvPr id="2" name="Date Placeholder 1" hidden="1">
            <a:extLst>
              <a:ext uri="{FF2B5EF4-FFF2-40B4-BE49-F238E27FC236}">
                <a16:creationId xmlns:a16="http://schemas.microsoft.com/office/drawing/2014/main" id="{F80ED9E0-485D-4BFF-A3F6-FF5A0BD878B0}"/>
              </a:ext>
            </a:extLst>
          </p:cNvPr>
          <p:cNvSpPr>
            <a:spLocks noGrp="1"/>
          </p:cNvSpPr>
          <p:nvPr>
            <p:ph type="dt" sz="half" idx="14"/>
          </p:nvPr>
        </p:nvSpPr>
        <p:spPr/>
        <p:txBody>
          <a:bodyPr/>
          <a:lstStyle/>
          <a:p>
            <a:endParaRPr lang="da-DK" dirty="0"/>
          </a:p>
        </p:txBody>
      </p:sp>
      <p:sp>
        <p:nvSpPr>
          <p:cNvPr id="8" name="Footer Placeholder 7">
            <a:extLst>
              <a:ext uri="{FF2B5EF4-FFF2-40B4-BE49-F238E27FC236}">
                <a16:creationId xmlns:a16="http://schemas.microsoft.com/office/drawing/2014/main" id="{EE931AA5-5516-4F90-9F6B-76EC1DF938A3}"/>
              </a:ext>
            </a:extLst>
          </p:cNvPr>
          <p:cNvSpPr>
            <a:spLocks noGrp="1"/>
          </p:cNvSpPr>
          <p:nvPr>
            <p:ph type="ftr" sz="quarter" idx="15"/>
          </p:nvPr>
        </p:nvSpPr>
        <p:spPr/>
        <p:txBody>
          <a:bodyPr/>
          <a:lstStyle>
            <a:lvl1pPr>
              <a:defRPr>
                <a:solidFill>
                  <a:schemeClr val="bg1"/>
                </a:solidFill>
              </a:defRPr>
            </a:lvl1pPr>
          </a:lstStyle>
          <a:p>
            <a:r>
              <a:rPr lang="en-GB"/>
              <a:t>ucsyd.dk</a:t>
            </a:r>
          </a:p>
        </p:txBody>
      </p:sp>
      <p:sp>
        <p:nvSpPr>
          <p:cNvPr id="9" name="Slide Number Placeholder 8">
            <a:extLst>
              <a:ext uri="{FF2B5EF4-FFF2-40B4-BE49-F238E27FC236}">
                <a16:creationId xmlns:a16="http://schemas.microsoft.com/office/drawing/2014/main" id="{89704031-50A4-42D8-A74A-4E132CB81682}"/>
              </a:ext>
            </a:extLst>
          </p:cNvPr>
          <p:cNvSpPr>
            <a:spLocks noGrp="1"/>
          </p:cNvSpPr>
          <p:nvPr>
            <p:ph type="sldNum" sz="quarter" idx="16"/>
          </p:nvPr>
        </p:nvSpPr>
        <p:spPr/>
        <p:txBody>
          <a:bodyPr/>
          <a:lstStyle>
            <a:lvl1pPr>
              <a:defRPr>
                <a:solidFill>
                  <a:schemeClr val="bg1"/>
                </a:solidFill>
              </a:defRPr>
            </a:lvl1pPr>
          </a:lstStyle>
          <a:p>
            <a:fld id="{5BA07366-CB75-4AA8-9E5B-928B849F427C}" type="slidenum">
              <a:rPr lang="da-DK" smtClean="0"/>
              <a:pPr/>
              <a:t>‹nr.›</a:t>
            </a:fld>
            <a:endParaRPr lang="da-DK" dirty="0"/>
          </a:p>
        </p:txBody>
      </p:sp>
    </p:spTree>
    <p:extLst>
      <p:ext uri="{BB962C8B-B14F-4D97-AF65-F5344CB8AC3E}">
        <p14:creationId xmlns:p14="http://schemas.microsoft.com/office/powerpoint/2010/main" val="5273300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Brugerguide - Templafy">
    <p:spTree>
      <p:nvGrpSpPr>
        <p:cNvPr id="1" name=""/>
        <p:cNvGrpSpPr/>
        <p:nvPr/>
      </p:nvGrpSpPr>
      <p:grpSpPr>
        <a:xfrm>
          <a:off x="0" y="0"/>
          <a:ext cx="0" cy="0"/>
          <a:chOff x="0" y="0"/>
          <a:chExt cx="0" cy="0"/>
        </a:xfrm>
      </p:grpSpPr>
      <p:pic>
        <p:nvPicPr>
          <p:cNvPr id="86" name="Billede 68"/>
          <p:cNvPicPr>
            <a:picLocks noChangeAspect="1"/>
          </p:cNvPicPr>
          <p:nvPr userDrawn="1"/>
        </p:nvPicPr>
        <p:blipFill>
          <a:blip r:embed="rId2"/>
          <a:stretch>
            <a:fillRect/>
          </a:stretch>
        </p:blipFill>
        <p:spPr>
          <a:xfrm>
            <a:off x="7360168" y="2547566"/>
            <a:ext cx="1380336" cy="2681893"/>
          </a:xfrm>
          <a:prstGeom prst="rect">
            <a:avLst/>
          </a:prstGeom>
        </p:spPr>
      </p:pic>
      <p:sp>
        <p:nvSpPr>
          <p:cNvPr id="87" name="Rectangle 86"/>
          <p:cNvSpPr/>
          <p:nvPr userDrawn="1"/>
        </p:nvSpPr>
        <p:spPr>
          <a:xfrm>
            <a:off x="8062179" y="3275132"/>
            <a:ext cx="639469" cy="374446"/>
          </a:xfrm>
          <a:prstGeom prst="rect">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pic>
        <p:nvPicPr>
          <p:cNvPr id="83" name="Billede 63"/>
          <p:cNvPicPr>
            <a:picLocks noChangeAspect="1"/>
          </p:cNvPicPr>
          <p:nvPr userDrawn="1"/>
        </p:nvPicPr>
        <p:blipFill>
          <a:blip r:embed="rId3"/>
          <a:stretch>
            <a:fillRect/>
          </a:stretch>
        </p:blipFill>
        <p:spPr>
          <a:xfrm>
            <a:off x="5733951" y="2547566"/>
            <a:ext cx="1431977" cy="2737801"/>
          </a:xfrm>
          <a:prstGeom prst="rect">
            <a:avLst/>
          </a:prstGeom>
          <a:ln w="12700">
            <a:noFill/>
          </a:ln>
        </p:spPr>
      </p:pic>
      <p:sp>
        <p:nvSpPr>
          <p:cNvPr id="84" name="Rectangle 83"/>
          <p:cNvSpPr/>
          <p:nvPr userDrawn="1"/>
        </p:nvSpPr>
        <p:spPr>
          <a:xfrm>
            <a:off x="5784254" y="3100993"/>
            <a:ext cx="1329299" cy="988677"/>
          </a:xfrm>
          <a:prstGeom prst="rect">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a:p>
        </p:txBody>
      </p:sp>
      <p:sp>
        <p:nvSpPr>
          <p:cNvPr id="85" name="Rectangle 84"/>
          <p:cNvSpPr/>
          <p:nvPr userDrawn="1"/>
        </p:nvSpPr>
        <p:spPr>
          <a:xfrm>
            <a:off x="5984547" y="2724358"/>
            <a:ext cx="250348" cy="173880"/>
          </a:xfrm>
          <a:prstGeom prst="rect">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pic>
        <p:nvPicPr>
          <p:cNvPr id="76" name="Billede 28"/>
          <p:cNvPicPr>
            <a:picLocks noChangeAspect="1"/>
          </p:cNvPicPr>
          <p:nvPr userDrawn="1"/>
        </p:nvPicPr>
        <p:blipFill>
          <a:blip r:embed="rId4"/>
          <a:stretch>
            <a:fillRect/>
          </a:stretch>
        </p:blipFill>
        <p:spPr>
          <a:xfrm>
            <a:off x="2272233" y="2547567"/>
            <a:ext cx="1432690" cy="2169504"/>
          </a:xfrm>
          <a:prstGeom prst="rect">
            <a:avLst/>
          </a:prstGeom>
          <a:ln w="12700">
            <a:noFill/>
          </a:ln>
        </p:spPr>
      </p:pic>
      <p:sp>
        <p:nvSpPr>
          <p:cNvPr id="77" name="Rectangle 76"/>
          <p:cNvSpPr/>
          <p:nvPr userDrawn="1"/>
        </p:nvSpPr>
        <p:spPr>
          <a:xfrm>
            <a:off x="2466267" y="3518284"/>
            <a:ext cx="1132276" cy="238827"/>
          </a:xfrm>
          <a:prstGeom prst="rect">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a:p>
        </p:txBody>
      </p:sp>
      <p:pic>
        <p:nvPicPr>
          <p:cNvPr id="78" name="Picture 77"/>
          <p:cNvPicPr>
            <a:picLocks noChangeAspect="1"/>
          </p:cNvPicPr>
          <p:nvPr userDrawn="1"/>
        </p:nvPicPr>
        <p:blipFill>
          <a:blip r:embed="rId5"/>
          <a:stretch>
            <a:fillRect/>
          </a:stretch>
        </p:blipFill>
        <p:spPr>
          <a:xfrm>
            <a:off x="4053184" y="2547566"/>
            <a:ext cx="1432690" cy="2845755"/>
          </a:xfrm>
          <a:prstGeom prst="rect">
            <a:avLst/>
          </a:prstGeom>
          <a:ln w="12700">
            <a:noFill/>
          </a:ln>
        </p:spPr>
      </p:pic>
      <p:sp>
        <p:nvSpPr>
          <p:cNvPr id="79" name="Rectangle 78"/>
          <p:cNvSpPr/>
          <p:nvPr userDrawn="1"/>
        </p:nvSpPr>
        <p:spPr>
          <a:xfrm>
            <a:off x="4029408" y="2516804"/>
            <a:ext cx="1470989" cy="2956417"/>
          </a:xfrm>
          <a:prstGeom prst="rect">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a:p>
        </p:txBody>
      </p:sp>
      <p:sp>
        <p:nvSpPr>
          <p:cNvPr id="80" name="Rectangle 79"/>
          <p:cNvSpPr/>
          <p:nvPr userDrawn="1"/>
        </p:nvSpPr>
        <p:spPr>
          <a:xfrm>
            <a:off x="3390367" y="4451502"/>
            <a:ext cx="218822" cy="162280"/>
          </a:xfrm>
          <a:prstGeom prst="rect">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
        <p:nvSpPr>
          <p:cNvPr id="81" name="Rectangle 43"/>
          <p:cNvSpPr/>
          <p:nvPr userDrawn="1"/>
        </p:nvSpPr>
        <p:spPr>
          <a:xfrm>
            <a:off x="2466267" y="3790894"/>
            <a:ext cx="1131886" cy="444077"/>
          </a:xfrm>
          <a:prstGeom prst="rect">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grpSp>
        <p:nvGrpSpPr>
          <p:cNvPr id="43" name="Group 42"/>
          <p:cNvGrpSpPr/>
          <p:nvPr userDrawn="1"/>
        </p:nvGrpSpPr>
        <p:grpSpPr>
          <a:xfrm>
            <a:off x="387261" y="3217656"/>
            <a:ext cx="1684127" cy="565329"/>
            <a:chOff x="837083" y="2401008"/>
            <a:chExt cx="3246401" cy="1089754"/>
          </a:xfrm>
        </p:grpSpPr>
        <p:pic>
          <p:nvPicPr>
            <p:cNvPr id="47" name="Picture 46"/>
            <p:cNvPicPr>
              <a:picLocks noChangeAspect="1"/>
            </p:cNvPicPr>
            <p:nvPr userDrawn="1"/>
          </p:nvPicPr>
          <p:blipFill>
            <a:blip r:embed="rId6"/>
            <a:stretch>
              <a:fillRect/>
            </a:stretch>
          </p:blipFill>
          <p:spPr>
            <a:xfrm>
              <a:off x="837083" y="2401008"/>
              <a:ext cx="3246401" cy="1089754"/>
            </a:xfrm>
            <a:prstGeom prst="rect">
              <a:avLst/>
            </a:prstGeom>
            <a:ln w="19050">
              <a:solidFill>
                <a:schemeClr val="tx1"/>
              </a:solidFill>
            </a:ln>
          </p:spPr>
        </p:pic>
        <p:sp>
          <p:nvSpPr>
            <p:cNvPr id="70" name="Rectangle 69"/>
            <p:cNvSpPr/>
            <p:nvPr userDrawn="1"/>
          </p:nvSpPr>
          <p:spPr>
            <a:xfrm>
              <a:off x="837083" y="2644616"/>
              <a:ext cx="596661" cy="846144"/>
            </a:xfrm>
            <a:prstGeom prst="rect">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grpSp>
      <p:pic>
        <p:nvPicPr>
          <p:cNvPr id="74" name="Picture 73"/>
          <p:cNvPicPr>
            <a:picLocks noChangeAspect="1"/>
          </p:cNvPicPr>
          <p:nvPr userDrawn="1"/>
        </p:nvPicPr>
        <p:blipFill rotWithShape="1">
          <a:blip r:embed="rId7"/>
          <a:srcRect b="67716"/>
          <a:stretch/>
        </p:blipFill>
        <p:spPr>
          <a:xfrm>
            <a:off x="370194" y="4630124"/>
            <a:ext cx="1649768" cy="1179891"/>
          </a:xfrm>
          <a:prstGeom prst="rect">
            <a:avLst/>
          </a:prstGeom>
        </p:spPr>
      </p:pic>
      <p:sp>
        <p:nvSpPr>
          <p:cNvPr id="75" name="Rectangle 74"/>
          <p:cNvSpPr/>
          <p:nvPr userDrawn="1"/>
        </p:nvSpPr>
        <p:spPr>
          <a:xfrm>
            <a:off x="471482" y="5307858"/>
            <a:ext cx="1462440" cy="171018"/>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
        <p:nvSpPr>
          <p:cNvPr id="65" name="TextBox 64"/>
          <p:cNvSpPr txBox="1"/>
          <p:nvPr userDrawn="1"/>
        </p:nvSpPr>
        <p:spPr>
          <a:xfrm>
            <a:off x="1522743" y="3241667"/>
            <a:ext cx="521570" cy="123111"/>
          </a:xfrm>
          <a:prstGeom prst="rect">
            <a:avLst/>
          </a:prstGeom>
          <a:solidFill>
            <a:schemeClr val="bg1">
              <a:lumMod val="95000"/>
            </a:schemeClr>
          </a:solidFill>
        </p:spPr>
        <p:txBody>
          <a:bodyPr wrap="square" lIns="0" tIns="0" rIns="0" bIns="0" rtlCol="0">
            <a:spAutoFit/>
          </a:bodyPr>
          <a:lstStyle/>
          <a:p>
            <a:r>
              <a:rPr lang="da-DK" sz="800" dirty="0">
                <a:solidFill>
                  <a:schemeClr val="accent2">
                    <a:lumMod val="75000"/>
                  </a:schemeClr>
                </a:solidFill>
              </a:rPr>
              <a:t>Firma navn</a:t>
            </a:r>
          </a:p>
        </p:txBody>
      </p:sp>
      <p:sp>
        <p:nvSpPr>
          <p:cNvPr id="66" name="Rectangle 65"/>
          <p:cNvSpPr/>
          <p:nvPr userDrawn="1"/>
        </p:nvSpPr>
        <p:spPr>
          <a:xfrm>
            <a:off x="1494448" y="3206343"/>
            <a:ext cx="549864" cy="152400"/>
          </a:xfrm>
          <a:prstGeom prst="rect">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800" dirty="0" err="1"/>
          </a:p>
        </p:txBody>
      </p:sp>
      <p:sp>
        <p:nvSpPr>
          <p:cNvPr id="28" name="Text Box 48"/>
          <p:cNvSpPr txBox="1">
            <a:spLocks noChangeArrowheads="1"/>
          </p:cNvSpPr>
          <p:nvPr userDrawn="1"/>
        </p:nvSpPr>
        <p:spPr bwMode="auto">
          <a:xfrm>
            <a:off x="387563" y="2212698"/>
            <a:ext cx="1656749"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28600" marR="0" indent="-228600" algn="l" defTabSz="914400" rtl="0" eaLnBrk="1" fontAlgn="auto" latinLnBrk="0" hangingPunct="1">
              <a:lnSpc>
                <a:spcPct val="100000"/>
              </a:lnSpc>
              <a:spcBef>
                <a:spcPts val="0"/>
              </a:spcBef>
              <a:spcAft>
                <a:spcPts val="600"/>
              </a:spcAft>
              <a:buClrTx/>
              <a:buSzTx/>
              <a:buFontTx/>
              <a:buAutoNum type="arabicPeriod"/>
              <a:tabLst/>
              <a:defRPr/>
            </a:pPr>
            <a:r>
              <a:rPr lang="da-DK" sz="1000" b="0" noProof="1">
                <a:latin typeface="Arial" panose="020B0604020202020204" pitchFamily="34" charset="0"/>
                <a:cs typeface="Arial" panose="020B0604020202020204" pitchFamily="34" charset="0"/>
              </a:rPr>
              <a:t>Vælg fanen med</a:t>
            </a:r>
            <a:r>
              <a:rPr lang="da-DK" sz="1000" b="1" noProof="1">
                <a:latin typeface="Arial" panose="020B0604020202020204" pitchFamily="34" charset="0"/>
                <a:cs typeface="Arial" panose="020B0604020202020204" pitchFamily="34" charset="0"/>
              </a:rPr>
              <a:t> </a:t>
            </a:r>
            <a:r>
              <a:rPr lang="da-DK" sz="1000" b="0" noProof="1">
                <a:latin typeface="Arial" panose="020B0604020202020204" pitchFamily="34" charset="0"/>
                <a:cs typeface="Arial" panose="020B0604020202020204" pitchFamily="34" charset="0"/>
              </a:rPr>
              <a:t>jeres</a:t>
            </a:r>
            <a:r>
              <a:rPr lang="da-DK" sz="1000" b="1" noProof="1">
                <a:latin typeface="Arial" panose="020B0604020202020204" pitchFamily="34" charset="0"/>
                <a:cs typeface="Arial" panose="020B0604020202020204" pitchFamily="34" charset="0"/>
              </a:rPr>
              <a:t> firmanavn </a:t>
            </a:r>
            <a:r>
              <a:rPr lang="da-DK" sz="1000" b="0" noProof="1">
                <a:latin typeface="Arial" panose="020B0604020202020204" pitchFamily="34" charset="0"/>
                <a:cs typeface="Arial" panose="020B0604020202020204" pitchFamily="34" charset="0"/>
              </a:rPr>
              <a:t>på.</a:t>
            </a:r>
          </a:p>
          <a:p>
            <a:pPr marL="228600" marR="0" indent="-228600" algn="l" defTabSz="914400" rtl="0" eaLnBrk="1" fontAlgn="auto" latinLnBrk="0" hangingPunct="1">
              <a:lnSpc>
                <a:spcPct val="100000"/>
              </a:lnSpc>
              <a:spcBef>
                <a:spcPts val="0"/>
              </a:spcBef>
              <a:spcAft>
                <a:spcPts val="600"/>
              </a:spcAft>
              <a:buClrTx/>
              <a:buSzTx/>
              <a:buFontTx/>
              <a:buAutoNum type="arabicPeriod"/>
              <a:tabLst/>
              <a:defRPr/>
            </a:pPr>
            <a:endParaRPr lang="da-DK" sz="1000" b="1" noProof="1">
              <a:latin typeface="Arial" panose="020B0604020202020204" pitchFamily="34" charset="0"/>
              <a:cs typeface="Arial" panose="020B0604020202020204" pitchFamily="34" charset="0"/>
            </a:endParaRPr>
          </a:p>
          <a:p>
            <a:pPr eaLnBrk="1" hangingPunct="1">
              <a:spcAft>
                <a:spcPts val="600"/>
              </a:spcAft>
              <a:defRPr/>
            </a:pPr>
            <a:r>
              <a:rPr lang="da-DK" altLang="da-DK" sz="900" b="0" noProof="1">
                <a:latin typeface="Arial" panose="020B0604020202020204" pitchFamily="34" charset="0"/>
                <a:cs typeface="Arial" panose="020B0604020202020204" pitchFamily="34" charset="0"/>
              </a:rPr>
              <a:t>2. Vælg</a:t>
            </a:r>
            <a:r>
              <a:rPr lang="da-DK" altLang="da-DK" sz="900" b="0" baseline="0" noProof="1">
                <a:latin typeface="Arial" panose="020B0604020202020204" pitchFamily="34" charset="0"/>
                <a:cs typeface="Arial" panose="020B0604020202020204" pitchFamily="34" charset="0"/>
              </a:rPr>
              <a:t> </a:t>
            </a:r>
            <a:r>
              <a:rPr lang="da-DK" altLang="da-DK" sz="900" b="1" noProof="1">
                <a:latin typeface="Arial" panose="020B0604020202020204" pitchFamily="34" charset="0"/>
                <a:cs typeface="Arial" panose="020B0604020202020204" pitchFamily="34" charset="0"/>
              </a:rPr>
              <a:t>Create new </a:t>
            </a:r>
            <a:r>
              <a:rPr lang="da-DK" altLang="da-DK" sz="900" b="0" baseline="0" noProof="1">
                <a:latin typeface="Arial" panose="020B0604020202020204" pitchFamily="34" charset="0"/>
                <a:cs typeface="Arial" panose="020B0604020202020204" pitchFamily="34" charset="0"/>
              </a:rPr>
              <a:t>for at oprette en ny skabelon.</a:t>
            </a:r>
          </a:p>
        </p:txBody>
      </p:sp>
      <p:sp>
        <p:nvSpPr>
          <p:cNvPr id="17" name="Title 1"/>
          <p:cNvSpPr txBox="1">
            <a:spLocks/>
          </p:cNvSpPr>
          <p:nvPr userDrawn="1"/>
        </p:nvSpPr>
        <p:spPr>
          <a:xfrm>
            <a:off x="315029" y="710169"/>
            <a:ext cx="5538957" cy="695819"/>
          </a:xfrm>
          <a:prstGeom prst="rect">
            <a:avLst/>
          </a:prstGeom>
        </p:spPr>
        <p:txBody>
          <a:bodyPr vert="horz" lIns="0" tIns="0" rIns="0" bIns="0" rtlCol="0" anchor="t" anchorCtr="0">
            <a:normAutofit fontScale="85000" lnSpcReduction="10000"/>
          </a:bodyPr>
          <a:lstStyle>
            <a:lvl1pPr algn="l" defTabSz="685800" rtl="0" eaLnBrk="1" latinLnBrk="0" hangingPunct="1">
              <a:lnSpc>
                <a:spcPct val="90000"/>
              </a:lnSpc>
              <a:spcBef>
                <a:spcPct val="0"/>
              </a:spcBef>
              <a:buNone/>
              <a:defRPr sz="2600" b="1" kern="1200" baseline="0">
                <a:solidFill>
                  <a:schemeClr val="accent1"/>
                </a:solidFill>
                <a:latin typeface="+mj-lt"/>
                <a:ea typeface="+mj-ea"/>
                <a:cs typeface="+mj-cs"/>
              </a:defRPr>
            </a:lvl1pPr>
          </a:lstStyle>
          <a:p>
            <a:r>
              <a:rPr lang="da-DK" sz="3200" dirty="0">
                <a:solidFill>
                  <a:schemeClr val="tx1"/>
                </a:solidFill>
                <a:latin typeface="Arial" panose="020B0604020202020204" pitchFamily="34" charset="0"/>
                <a:cs typeface="Arial" panose="020B0604020202020204" pitchFamily="34" charset="0"/>
              </a:rPr>
              <a:t>Velkommen</a:t>
            </a:r>
            <a:r>
              <a:rPr lang="da-DK" sz="3200" baseline="0" dirty="0">
                <a:solidFill>
                  <a:schemeClr val="tx1"/>
                </a:solidFill>
                <a:latin typeface="Arial" panose="020B0604020202020204" pitchFamily="34" charset="0"/>
                <a:cs typeface="Arial" panose="020B0604020202020204" pitchFamily="34" charset="0"/>
              </a:rPr>
              <a:t> til Templafy</a:t>
            </a:r>
          </a:p>
          <a:p>
            <a:pPr>
              <a:lnSpc>
                <a:spcPct val="160000"/>
              </a:lnSpc>
              <a:spcAft>
                <a:spcPts val="600"/>
              </a:spcAft>
            </a:pPr>
            <a:r>
              <a:rPr lang="da-DK" sz="1800" b="0" baseline="0" dirty="0">
                <a:solidFill>
                  <a:schemeClr val="tx1"/>
                </a:solidFill>
                <a:latin typeface="Arial" panose="020B0604020202020204" pitchFamily="34" charset="0"/>
                <a:cs typeface="Arial" panose="020B0604020202020204" pitchFamily="34" charset="0"/>
              </a:rPr>
              <a:t>- Hvordan kommer jeg i gang med en PowerPoint-skabelon?</a:t>
            </a:r>
            <a:endParaRPr lang="da-DK" sz="1800" b="0" dirty="0">
              <a:solidFill>
                <a:schemeClr val="tx1"/>
              </a:solidFill>
              <a:latin typeface="Arial" panose="020B0604020202020204" pitchFamily="34" charset="0"/>
              <a:cs typeface="Arial" panose="020B0604020202020204" pitchFamily="34" charset="0"/>
            </a:endParaRPr>
          </a:p>
        </p:txBody>
      </p:sp>
      <p:sp>
        <p:nvSpPr>
          <p:cNvPr id="5" name="Rectangle 2"/>
          <p:cNvSpPr>
            <a:spLocks noChangeArrowheads="1"/>
          </p:cNvSpPr>
          <p:nvPr userDrawn="1"/>
        </p:nvSpPr>
        <p:spPr bwMode="auto">
          <a:xfrm>
            <a:off x="4274028" y="503648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sz="1800" dirty="0"/>
          </a:p>
        </p:txBody>
      </p:sp>
      <p:pic>
        <p:nvPicPr>
          <p:cNvPr id="38" name="Picture 37"/>
          <p:cNvPicPr>
            <a:picLocks noChangeAspect="1"/>
          </p:cNvPicPr>
          <p:nvPr userDrawn="1"/>
        </p:nvPicPr>
        <p:blipFill rotWithShape="1">
          <a:blip r:embed="rId5"/>
          <a:srcRect l="6383" t="16385" r="60472" b="80010"/>
          <a:stretch/>
        </p:blipFill>
        <p:spPr>
          <a:xfrm>
            <a:off x="2516621" y="3595346"/>
            <a:ext cx="527596" cy="134914"/>
          </a:xfrm>
          <a:prstGeom prst="rect">
            <a:avLst/>
          </a:prstGeom>
        </p:spPr>
      </p:pic>
      <p:sp>
        <p:nvSpPr>
          <p:cNvPr id="40" name="Text Box 48"/>
          <p:cNvSpPr txBox="1">
            <a:spLocks noChangeArrowheads="1"/>
          </p:cNvSpPr>
          <p:nvPr userDrawn="1"/>
        </p:nvSpPr>
        <p:spPr bwMode="auto">
          <a:xfrm>
            <a:off x="5750801" y="1915168"/>
            <a:ext cx="1404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b"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altLang="da-DK" sz="900" b="0" noProof="1">
                <a:latin typeface="Arial" panose="020B0604020202020204" pitchFamily="34" charset="0"/>
                <a:cs typeface="Arial" panose="020B0604020202020204" pitchFamily="34" charset="0"/>
              </a:rPr>
              <a:t>7. Filen er oprettet, og du kan indsætte slides, som er oprettet i Slide Library.</a:t>
            </a:r>
            <a:endParaRPr lang="da-DK" sz="700" noProof="1">
              <a:latin typeface="Arial" panose="020B0604020202020204" pitchFamily="34" charset="0"/>
              <a:cs typeface="Arial" panose="020B0604020202020204" pitchFamily="34" charset="0"/>
            </a:endParaRPr>
          </a:p>
        </p:txBody>
      </p:sp>
      <p:sp>
        <p:nvSpPr>
          <p:cNvPr id="42" name="Text Box 48"/>
          <p:cNvSpPr txBox="1">
            <a:spLocks noChangeArrowheads="1"/>
          </p:cNvSpPr>
          <p:nvPr userDrawn="1"/>
        </p:nvSpPr>
        <p:spPr bwMode="auto">
          <a:xfrm>
            <a:off x="7360168" y="2192168"/>
            <a:ext cx="140402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b"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altLang="da-DK" sz="900" b="0" noProof="1">
                <a:latin typeface="Arial" panose="020B0604020202020204" pitchFamily="34" charset="0"/>
                <a:cs typeface="Arial" panose="020B0604020202020204" pitchFamily="34" charset="0"/>
              </a:rPr>
              <a:t>8. Klik på</a:t>
            </a:r>
            <a:r>
              <a:rPr lang="da-DK" altLang="da-DK" sz="900" b="0" baseline="0" noProof="1">
                <a:latin typeface="Arial" panose="020B0604020202020204" pitchFamily="34" charset="0"/>
                <a:cs typeface="Arial" panose="020B0604020202020204" pitchFamily="34" charset="0"/>
              </a:rPr>
              <a:t> Blåt </a:t>
            </a:r>
            <a:r>
              <a:rPr lang="da-DK" altLang="da-DK" sz="900" b="1" baseline="0" noProof="1">
                <a:latin typeface="Arial" panose="020B0604020202020204" pitchFamily="34" charset="0"/>
                <a:cs typeface="Arial" panose="020B0604020202020204" pitchFamily="34" charset="0"/>
              </a:rPr>
              <a:t>+ </a:t>
            </a:r>
            <a:r>
              <a:rPr lang="da-DK" altLang="da-DK" sz="900" b="0" baseline="0" noProof="1">
                <a:latin typeface="Arial" panose="020B0604020202020204" pitchFamily="34" charset="0"/>
                <a:cs typeface="Arial" panose="020B0604020202020204" pitchFamily="34" charset="0"/>
              </a:rPr>
              <a:t>for at indsætte et slide.</a:t>
            </a:r>
            <a:endParaRPr lang="da-DK" sz="700" noProof="1">
              <a:latin typeface="Arial" panose="020B0604020202020204" pitchFamily="34" charset="0"/>
              <a:cs typeface="Arial" panose="020B0604020202020204" pitchFamily="34" charset="0"/>
            </a:endParaRPr>
          </a:p>
        </p:txBody>
      </p:sp>
      <p:sp>
        <p:nvSpPr>
          <p:cNvPr id="45" name="Text Box 48"/>
          <p:cNvSpPr txBox="1">
            <a:spLocks noChangeArrowheads="1"/>
          </p:cNvSpPr>
          <p:nvPr userDrawn="1"/>
        </p:nvSpPr>
        <p:spPr bwMode="auto">
          <a:xfrm>
            <a:off x="2301661" y="2053669"/>
            <a:ext cx="14040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b"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sz="900" b="0" baseline="0" noProof="1">
                <a:latin typeface="Arial" panose="020B0604020202020204" pitchFamily="34" charset="0"/>
                <a:cs typeface="Arial" panose="020B0604020202020204" pitchFamily="34" charset="0"/>
              </a:rPr>
              <a:t>4. Vælg den </a:t>
            </a:r>
            <a:r>
              <a:rPr lang="da-DK" sz="900" b="1" baseline="0" noProof="1">
                <a:latin typeface="Arial" panose="020B0604020202020204" pitchFamily="34" charset="0"/>
                <a:cs typeface="Arial" panose="020B0604020202020204" pitchFamily="34" charset="0"/>
              </a:rPr>
              <a:t>Profile </a:t>
            </a:r>
            <a:r>
              <a:rPr lang="da-DK" sz="900" b="0" baseline="0" noProof="1">
                <a:latin typeface="Arial" panose="020B0604020202020204" pitchFamily="34" charset="0"/>
                <a:cs typeface="Arial" panose="020B0604020202020204" pitchFamily="34" charset="0"/>
              </a:rPr>
              <a:t>(4a), som du skal bruge, eller opret en ny.</a:t>
            </a:r>
            <a:endParaRPr lang="da-DK" sz="700" noProof="1">
              <a:latin typeface="Arial" panose="020B0604020202020204" pitchFamily="34" charset="0"/>
              <a:cs typeface="Arial" panose="020B0604020202020204" pitchFamily="34" charset="0"/>
            </a:endParaRPr>
          </a:p>
        </p:txBody>
      </p:sp>
      <p:sp>
        <p:nvSpPr>
          <p:cNvPr id="48" name="Text Box 48"/>
          <p:cNvSpPr txBox="1">
            <a:spLocks noChangeArrowheads="1"/>
          </p:cNvSpPr>
          <p:nvPr userDrawn="1"/>
        </p:nvSpPr>
        <p:spPr bwMode="auto">
          <a:xfrm>
            <a:off x="2301661" y="4820901"/>
            <a:ext cx="1404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altLang="da-DK" sz="900" b="0" noProof="1">
                <a:latin typeface="Arial" panose="020B0604020202020204" pitchFamily="34" charset="0"/>
                <a:cs typeface="Arial" panose="020B0604020202020204" pitchFamily="34" charset="0"/>
              </a:rPr>
              <a:t>5. Dato vil være dagsdato men kan ændres ved at klikke på dato feltet og i Sidefod skal du</a:t>
            </a:r>
            <a:r>
              <a:rPr lang="da-DK" altLang="da-DK" sz="900" b="0" baseline="0" noProof="1">
                <a:latin typeface="Arial" panose="020B0604020202020204" pitchFamily="34" charset="0"/>
                <a:cs typeface="Arial" panose="020B0604020202020204" pitchFamily="34" charset="0"/>
              </a:rPr>
              <a:t> indtaste navn eller en præsentations titel</a:t>
            </a:r>
          </a:p>
          <a:p>
            <a:pPr marL="0" marR="0" indent="0" algn="l" defTabSz="914400" rtl="0" eaLnBrk="1" fontAlgn="auto" latinLnBrk="0" hangingPunct="1">
              <a:lnSpc>
                <a:spcPct val="100000"/>
              </a:lnSpc>
              <a:spcBef>
                <a:spcPts val="0"/>
              </a:spcBef>
              <a:spcAft>
                <a:spcPts val="600"/>
              </a:spcAft>
              <a:buClrTx/>
              <a:buSzTx/>
              <a:buFontTx/>
              <a:buNone/>
              <a:tabLst/>
              <a:defRPr/>
            </a:pPr>
            <a:r>
              <a:rPr lang="da-DK" altLang="da-DK" sz="900" b="0" noProof="1">
                <a:latin typeface="Arial" panose="020B0604020202020204" pitchFamily="34" charset="0"/>
                <a:cs typeface="Arial" panose="020B0604020202020204" pitchFamily="34" charset="0"/>
              </a:rPr>
              <a:t>6. Klik på</a:t>
            </a:r>
            <a:r>
              <a:rPr lang="da-DK" altLang="da-DK" sz="900" b="0" baseline="0" noProof="1">
                <a:latin typeface="Arial" panose="020B0604020202020204" pitchFamily="34" charset="0"/>
                <a:cs typeface="Arial" panose="020B0604020202020204" pitchFamily="34" charset="0"/>
              </a:rPr>
              <a:t> Blåt </a:t>
            </a:r>
            <a:r>
              <a:rPr lang="da-DK" altLang="da-DK" sz="900" b="1" baseline="0" noProof="1">
                <a:latin typeface="Arial" panose="020B0604020202020204" pitchFamily="34" charset="0"/>
                <a:cs typeface="Arial" panose="020B0604020202020204" pitchFamily="34" charset="0"/>
              </a:rPr>
              <a:t>+</a:t>
            </a:r>
            <a:r>
              <a:rPr lang="da-DK" altLang="da-DK" sz="900" b="0" baseline="0" noProof="1">
                <a:latin typeface="Arial" panose="020B0604020202020204" pitchFamily="34" charset="0"/>
                <a:cs typeface="Arial" panose="020B0604020202020204" pitchFamily="34" charset="0"/>
              </a:rPr>
              <a:t> for at oprette skabelonen.</a:t>
            </a:r>
            <a:endParaRPr lang="da-DK" sz="700" noProof="1">
              <a:latin typeface="Arial" panose="020B0604020202020204" pitchFamily="34" charset="0"/>
              <a:cs typeface="Arial" panose="020B0604020202020204" pitchFamily="34" charset="0"/>
            </a:endParaRPr>
          </a:p>
        </p:txBody>
      </p:sp>
      <p:sp>
        <p:nvSpPr>
          <p:cNvPr id="46" name="Text Box 48"/>
          <p:cNvSpPr txBox="1">
            <a:spLocks noChangeArrowheads="1"/>
          </p:cNvSpPr>
          <p:nvPr userDrawn="1"/>
        </p:nvSpPr>
        <p:spPr bwMode="auto">
          <a:xfrm>
            <a:off x="382192" y="4274216"/>
            <a:ext cx="16251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sz="900" b="0" baseline="0" noProof="1">
                <a:latin typeface="Arial" panose="020B0604020202020204" pitchFamily="34" charset="0"/>
                <a:cs typeface="Arial" panose="020B0604020202020204" pitchFamily="34" charset="0"/>
              </a:rPr>
              <a:t>3. I </a:t>
            </a:r>
            <a:r>
              <a:rPr lang="da-DK" sz="900" b="1" baseline="0" noProof="1">
                <a:latin typeface="Arial" panose="020B0604020202020204" pitchFamily="34" charset="0"/>
                <a:cs typeface="Arial" panose="020B0604020202020204" pitchFamily="34" charset="0"/>
              </a:rPr>
              <a:t>Templafy </a:t>
            </a:r>
            <a:r>
              <a:rPr lang="da-DK" sz="900" b="0" baseline="0" noProof="1">
                <a:latin typeface="Arial" panose="020B0604020202020204" pitchFamily="34" charset="0"/>
                <a:cs typeface="Arial" panose="020B0604020202020204" pitchFamily="34" charset="0"/>
              </a:rPr>
              <a:t>vælger du PowerPoint filen.</a:t>
            </a:r>
            <a:endParaRPr lang="da-DK" sz="700" noProof="1">
              <a:latin typeface="Arial" panose="020B0604020202020204" pitchFamily="34" charset="0"/>
              <a:cs typeface="Arial" panose="020B0604020202020204" pitchFamily="34" charset="0"/>
            </a:endParaRPr>
          </a:p>
        </p:txBody>
      </p:sp>
      <p:sp>
        <p:nvSpPr>
          <p:cNvPr id="50" name="Afrundet rektangel 16"/>
          <p:cNvSpPr/>
          <p:nvPr userDrawn="1"/>
        </p:nvSpPr>
        <p:spPr>
          <a:xfrm>
            <a:off x="1917010" y="2969127"/>
            <a:ext cx="144000" cy="1440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000" dirty="0"/>
              <a:t>1</a:t>
            </a:r>
          </a:p>
        </p:txBody>
      </p:sp>
      <p:sp>
        <p:nvSpPr>
          <p:cNvPr id="51" name="Afrundet rektangel 17"/>
          <p:cNvSpPr/>
          <p:nvPr userDrawn="1"/>
        </p:nvSpPr>
        <p:spPr>
          <a:xfrm>
            <a:off x="2265364" y="3928660"/>
            <a:ext cx="144000" cy="1440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000" dirty="0"/>
              <a:t>5</a:t>
            </a:r>
          </a:p>
        </p:txBody>
      </p:sp>
      <p:sp>
        <p:nvSpPr>
          <p:cNvPr id="52" name="Afrundet rektangel 18"/>
          <p:cNvSpPr/>
          <p:nvPr userDrawn="1"/>
        </p:nvSpPr>
        <p:spPr>
          <a:xfrm>
            <a:off x="2265423" y="3550585"/>
            <a:ext cx="144000" cy="1440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000" dirty="0"/>
              <a:t>4</a:t>
            </a:r>
          </a:p>
        </p:txBody>
      </p:sp>
      <p:sp>
        <p:nvSpPr>
          <p:cNvPr id="53" name="Afrundet rektangel 16"/>
          <p:cNvSpPr/>
          <p:nvPr userDrawn="1"/>
        </p:nvSpPr>
        <p:spPr>
          <a:xfrm>
            <a:off x="187469" y="3608216"/>
            <a:ext cx="144000" cy="1440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000" dirty="0"/>
              <a:t>2</a:t>
            </a:r>
          </a:p>
        </p:txBody>
      </p:sp>
      <p:sp>
        <p:nvSpPr>
          <p:cNvPr id="54" name="Afrundet rektangel 16"/>
          <p:cNvSpPr/>
          <p:nvPr userDrawn="1"/>
        </p:nvSpPr>
        <p:spPr>
          <a:xfrm>
            <a:off x="187469" y="5285367"/>
            <a:ext cx="144000" cy="1440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000" dirty="0"/>
              <a:t>3</a:t>
            </a:r>
          </a:p>
        </p:txBody>
      </p:sp>
      <p:cxnSp>
        <p:nvCxnSpPr>
          <p:cNvPr id="57" name="Lige forbindelse 56"/>
          <p:cNvCxnSpPr/>
          <p:nvPr userDrawn="1"/>
        </p:nvCxnSpPr>
        <p:spPr>
          <a:xfrm flipV="1">
            <a:off x="3603994" y="3654027"/>
            <a:ext cx="432100" cy="1"/>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sp>
        <p:nvSpPr>
          <p:cNvPr id="59" name="Afrundet rektangel 17"/>
          <p:cNvSpPr/>
          <p:nvPr userDrawn="1"/>
        </p:nvSpPr>
        <p:spPr>
          <a:xfrm>
            <a:off x="3216247" y="4460642"/>
            <a:ext cx="144000" cy="1440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000" dirty="0"/>
              <a:t>6</a:t>
            </a:r>
          </a:p>
        </p:txBody>
      </p:sp>
      <p:sp>
        <p:nvSpPr>
          <p:cNvPr id="60" name="Afrundet rektangel 17"/>
          <p:cNvSpPr/>
          <p:nvPr userDrawn="1"/>
        </p:nvSpPr>
        <p:spPr>
          <a:xfrm>
            <a:off x="6381651" y="2749974"/>
            <a:ext cx="144000" cy="1440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000" dirty="0"/>
              <a:t>7</a:t>
            </a:r>
          </a:p>
        </p:txBody>
      </p:sp>
      <p:sp>
        <p:nvSpPr>
          <p:cNvPr id="61" name="Afrundet rektangel 17"/>
          <p:cNvSpPr/>
          <p:nvPr userDrawn="1"/>
        </p:nvSpPr>
        <p:spPr>
          <a:xfrm>
            <a:off x="8781258" y="3390355"/>
            <a:ext cx="144000" cy="1440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000" dirty="0"/>
              <a:t>8</a:t>
            </a:r>
          </a:p>
        </p:txBody>
      </p:sp>
      <p:sp>
        <p:nvSpPr>
          <p:cNvPr id="62" name="Tekstfelt 61"/>
          <p:cNvSpPr txBox="1"/>
          <p:nvPr userDrawn="1"/>
        </p:nvSpPr>
        <p:spPr>
          <a:xfrm>
            <a:off x="4038157" y="2192168"/>
            <a:ext cx="1404000" cy="276999"/>
          </a:xfrm>
          <a:prstGeom prst="rect">
            <a:avLst/>
          </a:prstGeom>
          <a:noFill/>
        </p:spPr>
        <p:txBody>
          <a:bodyPr wrap="square" lIns="0" tIns="0" rIns="0" bIns="0" rtlCol="0" anchor="b" anchorCtr="0">
            <a:spAutoFit/>
          </a:bodyPr>
          <a:lstStyle/>
          <a:p>
            <a:r>
              <a:rPr lang="da-DK" sz="900" b="0" kern="1200" baseline="0" dirty="0">
                <a:solidFill>
                  <a:schemeClr val="tx1"/>
                </a:solidFill>
                <a:latin typeface="Arial" panose="020B0604020202020204" pitchFamily="34" charset="0"/>
                <a:ea typeface="+mn-ea"/>
                <a:cs typeface="Arial" panose="020B0604020202020204" pitchFamily="34" charset="0"/>
              </a:rPr>
              <a:t>4a. Udfyld felterne og klik på </a:t>
            </a:r>
            <a:r>
              <a:rPr lang="en-GB" altLang="da-DK" sz="900" b="1" noProof="1">
                <a:latin typeface="Arial" panose="020B0604020202020204" pitchFamily="34" charset="0"/>
                <a:cs typeface="Arial" panose="020B0604020202020204" pitchFamily="34" charset="0"/>
              </a:rPr>
              <a:t>Create</a:t>
            </a:r>
            <a:r>
              <a:rPr lang="da-DK" sz="900" b="0" kern="1200" baseline="0" dirty="0">
                <a:solidFill>
                  <a:schemeClr val="tx1"/>
                </a:solidFill>
                <a:latin typeface="Arial" panose="020B0604020202020204" pitchFamily="34" charset="0"/>
                <a:ea typeface="+mn-ea"/>
                <a:cs typeface="Arial" panose="020B0604020202020204" pitchFamily="34" charset="0"/>
              </a:rPr>
              <a:t>. </a:t>
            </a:r>
          </a:p>
        </p:txBody>
      </p:sp>
      <p:sp>
        <p:nvSpPr>
          <p:cNvPr id="63" name="Afrundet rektangel 17"/>
          <p:cNvSpPr/>
          <p:nvPr userDrawn="1"/>
        </p:nvSpPr>
        <p:spPr>
          <a:xfrm>
            <a:off x="4925987" y="2608033"/>
            <a:ext cx="180000" cy="1800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000" dirty="0"/>
              <a:t>4a</a:t>
            </a:r>
          </a:p>
        </p:txBody>
      </p:sp>
      <p:pic>
        <p:nvPicPr>
          <p:cNvPr id="41" name="Picture 4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915992" y="283647"/>
            <a:ext cx="1953168" cy="584571"/>
          </a:xfrm>
          <a:prstGeom prst="rect">
            <a:avLst/>
          </a:prstGeom>
        </p:spPr>
      </p:pic>
    </p:spTree>
    <p:extLst>
      <p:ext uri="{BB962C8B-B14F-4D97-AF65-F5344CB8AC3E}">
        <p14:creationId xmlns:p14="http://schemas.microsoft.com/office/powerpoint/2010/main" val="7211703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9EF16C-9496-1D27-AA66-93C6853DEAA0}"/>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6410A273-539D-4B0D-6831-664FC1FA0B20}"/>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05BA1B57-0652-B566-9004-D113AEE809C8}"/>
              </a:ext>
            </a:extLst>
          </p:cNvPr>
          <p:cNvSpPr>
            <a:spLocks noGrp="1"/>
          </p:cNvSpPr>
          <p:nvPr>
            <p:ph type="dt" sz="half" idx="10"/>
          </p:nvPr>
        </p:nvSpPr>
        <p:spPr/>
        <p:txBody>
          <a:bodyPr/>
          <a:lstStyle/>
          <a:p>
            <a:fld id="{6691F039-E3A2-4CE2-9AFE-BEE9C2B70501}" type="datetimeFigureOut">
              <a:rPr lang="da-DK" smtClean="0"/>
              <a:t>20-05-2024</a:t>
            </a:fld>
            <a:endParaRPr lang="da-DK"/>
          </a:p>
        </p:txBody>
      </p:sp>
      <p:sp>
        <p:nvSpPr>
          <p:cNvPr id="5" name="Pladsholder til sidefod 4">
            <a:extLst>
              <a:ext uri="{FF2B5EF4-FFF2-40B4-BE49-F238E27FC236}">
                <a16:creationId xmlns:a16="http://schemas.microsoft.com/office/drawing/2014/main" id="{18D34ADB-54EA-3B15-0F66-1A140D2E202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995497AD-6700-9B0F-41E4-9EB0FB7725A7}"/>
              </a:ext>
            </a:extLst>
          </p:cNvPr>
          <p:cNvSpPr>
            <a:spLocks noGrp="1"/>
          </p:cNvSpPr>
          <p:nvPr>
            <p:ph type="sldNum" sz="quarter" idx="12"/>
          </p:nvPr>
        </p:nvSpPr>
        <p:spPr/>
        <p:txBody>
          <a:bodyPr/>
          <a:lstStyle/>
          <a:p>
            <a:fld id="{511248C6-65C0-4F27-93BA-5B726921DBCE}" type="slidenum">
              <a:rPr lang="da-DK" smtClean="0"/>
              <a:t>‹nr.›</a:t>
            </a:fld>
            <a:endParaRPr lang="da-DK"/>
          </a:p>
        </p:txBody>
      </p:sp>
    </p:spTree>
    <p:extLst>
      <p:ext uri="{BB962C8B-B14F-4D97-AF65-F5344CB8AC3E}">
        <p14:creationId xmlns:p14="http://schemas.microsoft.com/office/powerpoint/2010/main" val="5615718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284970" y="204250"/>
            <a:ext cx="8565343" cy="1228998"/>
          </a:xfrm>
        </p:spPr>
        <p:txBody>
          <a:bodyPr/>
          <a:lstStyle/>
          <a:p>
            <a:r>
              <a:rPr lang="da-DK"/>
              <a:t>Klik for at redigere titeltypografien i masteren</a:t>
            </a:r>
            <a:endParaRPr lang="da-DK" dirty="0"/>
          </a:p>
        </p:txBody>
      </p:sp>
      <p:sp>
        <p:nvSpPr>
          <p:cNvPr id="13" name="Pladsholder til indhold 2"/>
          <p:cNvSpPr>
            <a:spLocks noGrp="1"/>
          </p:cNvSpPr>
          <p:nvPr>
            <p:ph sz="quarter" idx="13"/>
          </p:nvPr>
        </p:nvSpPr>
        <p:spPr>
          <a:xfrm>
            <a:off x="284163" y="1916113"/>
            <a:ext cx="4140000" cy="41132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5" name="Pladsholder til indhold 3"/>
          <p:cNvSpPr>
            <a:spLocks noGrp="1"/>
          </p:cNvSpPr>
          <p:nvPr>
            <p:ph sz="quarter" idx="14"/>
          </p:nvPr>
        </p:nvSpPr>
        <p:spPr>
          <a:xfrm>
            <a:off x="4710312" y="1916113"/>
            <a:ext cx="4140000" cy="41132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grpSp>
        <p:nvGrpSpPr>
          <p:cNvPr id="16" name="Gruppe 15"/>
          <p:cNvGrpSpPr/>
          <p:nvPr userDrawn="1"/>
        </p:nvGrpSpPr>
        <p:grpSpPr>
          <a:xfrm>
            <a:off x="-2052736" y="1940361"/>
            <a:ext cx="2052736" cy="2774206"/>
            <a:chOff x="-2052736" y="1825625"/>
            <a:chExt cx="2052736" cy="2774206"/>
          </a:xfrm>
        </p:grpSpPr>
        <p:sp>
          <p:nvSpPr>
            <p:cNvPr id="17" name="Rectangle 8"/>
            <p:cNvSpPr/>
            <p:nvPr userDrawn="1"/>
          </p:nvSpPr>
          <p:spPr bwMode="auto">
            <a:xfrm>
              <a:off x="-2052736" y="1825625"/>
              <a:ext cx="2052736" cy="1869743"/>
            </a:xfrm>
            <a:prstGeom prst="rect">
              <a:avLst/>
            </a:prstGeom>
          </p:spPr>
          <p:txBody>
            <a:bodyPr wrap="square" lIns="0" tIns="0" rIns="144000" bIns="0">
              <a:spAutoFit/>
            </a:bodyPr>
            <a:lstStyle/>
            <a:p>
              <a:pPr indent="0" algn="r">
                <a:lnSpc>
                  <a:spcPct val="100000"/>
                </a:lnSpc>
                <a:spcAft>
                  <a:spcPts val="0"/>
                </a:spcAft>
                <a:defRPr/>
              </a:pPr>
              <a:r>
                <a:rPr lang="da-DK" sz="675" b="1" noProof="1">
                  <a:solidFill>
                    <a:schemeClr val="tx1">
                      <a:lumMod val="50000"/>
                      <a:lumOff val="50000"/>
                    </a:schemeClr>
                  </a:solidFill>
                  <a:latin typeface="+mn-lt"/>
                  <a:ea typeface="Calibri" panose="020F0502020204030204" pitchFamily="34" charset="0"/>
                  <a:cs typeface="Arial" panose="020B0604020202020204" pitchFamily="34" charset="0"/>
                </a:rPr>
                <a:t>Tekst-typografier</a:t>
              </a:r>
            </a:p>
            <a:p>
              <a:pPr indent="0" algn="r">
                <a:lnSpc>
                  <a:spcPct val="100000"/>
                </a:lnSpc>
                <a:spcAft>
                  <a:spcPts val="0"/>
                </a:spcAft>
                <a:defRPr/>
              </a:pPr>
              <a:r>
                <a:rPr lang="da-DK" sz="675" noProof="1">
                  <a:solidFill>
                    <a:schemeClr val="tx1">
                      <a:lumMod val="50000"/>
                      <a:lumOff val="50000"/>
                    </a:schemeClr>
                  </a:solidFill>
                  <a:ea typeface="Calibri" panose="020F0502020204030204" pitchFamily="34" charset="0"/>
                  <a:cs typeface="Arial" panose="020B0604020202020204" pitchFamily="34" charset="0"/>
                </a:rPr>
                <a:t>Brug </a:t>
              </a:r>
              <a:r>
                <a:rPr lang="da-DK" sz="675" b="1" noProof="1">
                  <a:solidFill>
                    <a:schemeClr val="tx1">
                      <a:lumMod val="50000"/>
                      <a:lumOff val="50000"/>
                    </a:schemeClr>
                  </a:solidFill>
                  <a:ea typeface="Calibri" panose="020F0502020204030204" pitchFamily="34" charset="0"/>
                  <a:cs typeface="Arial" panose="020B0604020202020204" pitchFamily="34" charset="0"/>
                </a:rPr>
                <a:t>TAB</a:t>
              </a:r>
              <a:r>
                <a:rPr lang="da-DK" sz="675" noProof="1">
                  <a:solidFill>
                    <a:schemeClr val="tx1">
                      <a:lumMod val="50000"/>
                      <a:lumOff val="50000"/>
                    </a:schemeClr>
                  </a:solidFill>
                  <a:ea typeface="Calibri" panose="020F0502020204030204" pitchFamily="34" charset="0"/>
                  <a:cs typeface="Arial" panose="020B0604020202020204" pitchFamily="34" charset="0"/>
                </a:rPr>
                <a:t> for at gå frem</a:t>
              </a:r>
            </a:p>
            <a:p>
              <a:pPr indent="0" algn="r">
                <a:lnSpc>
                  <a:spcPct val="100000"/>
                </a:lnSpc>
                <a:spcAft>
                  <a:spcPts val="0"/>
                </a:spcAft>
                <a:defRPr/>
              </a:pPr>
              <a:r>
                <a:rPr lang="da-DK" sz="675" noProof="1">
                  <a:solidFill>
                    <a:schemeClr val="tx1">
                      <a:lumMod val="50000"/>
                      <a:lumOff val="50000"/>
                    </a:schemeClr>
                  </a:solidFill>
                  <a:ea typeface="Calibri" panose="020F0502020204030204" pitchFamily="34" charset="0"/>
                  <a:cs typeface="Arial" panose="020B0604020202020204" pitchFamily="34" charset="0"/>
                </a:rPr>
                <a:t>i</a:t>
              </a:r>
              <a:r>
                <a:rPr lang="da-DK" sz="675" noProof="1">
                  <a:solidFill>
                    <a:schemeClr val="tx1">
                      <a:lumMod val="50000"/>
                      <a:lumOff val="50000"/>
                    </a:schemeClr>
                  </a:solidFill>
                  <a:latin typeface="+mn-lt"/>
                  <a:ea typeface="Calibri" panose="020F0502020204030204" pitchFamily="34" charset="0"/>
                  <a:cs typeface="Arial" panose="020B0604020202020204" pitchFamily="34" charset="0"/>
                </a:rPr>
                <a:t> tekst-niveauer</a:t>
              </a:r>
              <a:endParaRPr lang="da-DK" sz="675"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endParaRPr lang="da-DK" sz="675" noProof="1">
                <a:solidFill>
                  <a:schemeClr val="tx1">
                    <a:lumMod val="50000"/>
                    <a:lumOff val="50000"/>
                  </a:schemeClr>
                </a:solidFill>
                <a:latin typeface="+mn-lt"/>
                <a:ea typeface="Calibri" panose="020F0502020204030204" pitchFamily="34" charset="0"/>
                <a:cs typeface="Arial" panose="020B0604020202020204" pitchFamily="34" charset="0"/>
              </a:endParaRPr>
            </a:p>
            <a:p>
              <a:pPr indent="0" algn="r">
                <a:lnSpc>
                  <a:spcPct val="100000"/>
                </a:lnSpc>
                <a:spcAft>
                  <a:spcPts val="0"/>
                </a:spcAft>
                <a:defRPr/>
              </a:pPr>
              <a:r>
                <a:rPr lang="da-DK" sz="675" noProof="1">
                  <a:solidFill>
                    <a:schemeClr val="tx1">
                      <a:lumMod val="50000"/>
                      <a:lumOff val="50000"/>
                    </a:schemeClr>
                  </a:solidFill>
                  <a:ea typeface="Calibri" panose="020F0502020204030204" pitchFamily="34" charset="0"/>
                  <a:cs typeface="Arial" panose="020B0604020202020204" pitchFamily="34" charset="0"/>
                </a:rPr>
                <a:t>Niveau 1 = Tekst 20 pt.</a:t>
              </a:r>
            </a:p>
            <a:p>
              <a:pPr indent="0" algn="r">
                <a:lnSpc>
                  <a:spcPct val="100000"/>
                </a:lnSpc>
                <a:spcAft>
                  <a:spcPts val="0"/>
                </a:spcAft>
                <a:defRPr/>
              </a:pPr>
              <a:r>
                <a:rPr lang="da-DK" sz="675" noProof="1">
                  <a:solidFill>
                    <a:schemeClr val="tx1">
                      <a:lumMod val="50000"/>
                      <a:lumOff val="50000"/>
                    </a:schemeClr>
                  </a:solidFill>
                  <a:ea typeface="Calibri" panose="020F0502020204030204" pitchFamily="34" charset="0"/>
                  <a:cs typeface="Arial" panose="020B0604020202020204" pitchFamily="34" charset="0"/>
                </a:rPr>
                <a:t>Niveau 2 = Punkt-liste 20 pt.</a:t>
              </a:r>
            </a:p>
            <a:p>
              <a:pPr indent="0" algn="r">
                <a:lnSpc>
                  <a:spcPct val="100000"/>
                </a:lnSpc>
                <a:spcAft>
                  <a:spcPts val="0"/>
                </a:spcAft>
                <a:defRPr/>
              </a:pPr>
              <a:r>
                <a:rPr lang="da-DK" sz="675" noProof="1">
                  <a:solidFill>
                    <a:schemeClr val="tx1">
                      <a:lumMod val="50000"/>
                      <a:lumOff val="50000"/>
                    </a:schemeClr>
                  </a:solidFill>
                  <a:ea typeface="Calibri" panose="020F0502020204030204" pitchFamily="34" charset="0"/>
                  <a:cs typeface="Arial" panose="020B0604020202020204" pitchFamily="34" charset="0"/>
                </a:rPr>
                <a:t>Niveau 3 = Fed Tekst 20pt.</a:t>
              </a:r>
            </a:p>
            <a:p>
              <a:pPr indent="0" algn="r">
                <a:lnSpc>
                  <a:spcPct val="100000"/>
                </a:lnSpc>
                <a:spcAft>
                  <a:spcPts val="0"/>
                </a:spcAft>
                <a:defRPr/>
              </a:pPr>
              <a:r>
                <a:rPr lang="da-DK" sz="675" noProof="1">
                  <a:solidFill>
                    <a:schemeClr val="tx1">
                      <a:lumMod val="50000"/>
                      <a:lumOff val="50000"/>
                    </a:schemeClr>
                  </a:solidFill>
                  <a:ea typeface="Calibri" panose="020F0502020204030204" pitchFamily="34" charset="0"/>
                  <a:cs typeface="Arial" panose="020B0604020202020204" pitchFamily="34" charset="0"/>
                </a:rPr>
                <a:t>Niveau 4 = Tekst 15 pt.</a:t>
              </a:r>
            </a:p>
            <a:p>
              <a:pPr marL="0" marR="0" indent="0" algn="r" defTabSz="685800" rtl="0" eaLnBrk="1" fontAlgn="auto" latinLnBrk="0" hangingPunct="1">
                <a:lnSpc>
                  <a:spcPct val="100000"/>
                </a:lnSpc>
                <a:spcBef>
                  <a:spcPts val="0"/>
                </a:spcBef>
                <a:spcAft>
                  <a:spcPts val="0"/>
                </a:spcAft>
                <a:buClrTx/>
                <a:buSzTx/>
                <a:buFontTx/>
                <a:buNone/>
                <a:tabLst/>
                <a:defRPr/>
              </a:pPr>
              <a:r>
                <a:rPr lang="da-DK" sz="675" noProof="1">
                  <a:solidFill>
                    <a:schemeClr val="tx1">
                      <a:lumMod val="50000"/>
                      <a:lumOff val="50000"/>
                    </a:schemeClr>
                  </a:solidFill>
                  <a:ea typeface="Calibri" panose="020F0502020204030204" pitchFamily="34" charset="0"/>
                  <a:cs typeface="Arial" panose="020B0604020202020204" pitchFamily="34" charset="0"/>
                </a:rPr>
                <a:t>Niveau 5 = Fed Tekst 15 pt.</a:t>
              </a:r>
            </a:p>
            <a:p>
              <a:pPr indent="0" algn="r">
                <a:lnSpc>
                  <a:spcPct val="100000"/>
                </a:lnSpc>
                <a:spcAft>
                  <a:spcPts val="0"/>
                </a:spcAft>
                <a:defRPr/>
              </a:pPr>
              <a:r>
                <a:rPr lang="da-DK" sz="675" noProof="1">
                  <a:solidFill>
                    <a:schemeClr val="tx1">
                      <a:lumMod val="50000"/>
                      <a:lumOff val="50000"/>
                    </a:schemeClr>
                  </a:solidFill>
                  <a:ea typeface="Calibri" panose="020F0502020204030204" pitchFamily="34" charset="0"/>
                  <a:cs typeface="Arial" panose="020B0604020202020204" pitchFamily="34" charset="0"/>
                </a:rPr>
                <a:t>Niveau 6 = Punkt-liste 15 pt.</a:t>
              </a:r>
            </a:p>
            <a:p>
              <a:pPr marL="0" marR="0" indent="0" algn="r" defTabSz="685800" rtl="0" eaLnBrk="1" fontAlgn="auto" latinLnBrk="0" hangingPunct="1">
                <a:lnSpc>
                  <a:spcPct val="100000"/>
                </a:lnSpc>
                <a:spcBef>
                  <a:spcPts val="0"/>
                </a:spcBef>
                <a:spcAft>
                  <a:spcPts val="0"/>
                </a:spcAft>
                <a:buClrTx/>
                <a:buSzTx/>
                <a:buFontTx/>
                <a:buNone/>
                <a:tabLst/>
                <a:defRPr/>
              </a:pPr>
              <a:r>
                <a:rPr lang="da-DK" sz="675" noProof="1">
                  <a:solidFill>
                    <a:schemeClr val="tx1">
                      <a:lumMod val="50000"/>
                      <a:lumOff val="50000"/>
                    </a:schemeClr>
                  </a:solidFill>
                  <a:ea typeface="Calibri" panose="020F0502020204030204" pitchFamily="34" charset="0"/>
                  <a:cs typeface="Arial" panose="020B0604020202020204" pitchFamily="34" charset="0"/>
                </a:rPr>
                <a:t>Niveau 5-9 = Punkt-liste indryk 15 pt.</a:t>
              </a:r>
            </a:p>
            <a:p>
              <a:pPr indent="0" algn="r">
                <a:lnSpc>
                  <a:spcPct val="100000"/>
                </a:lnSpc>
                <a:spcAft>
                  <a:spcPts val="0"/>
                </a:spcAft>
                <a:defRPr/>
              </a:pPr>
              <a:endParaRPr lang="da-DK" sz="675"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r>
                <a:rPr lang="da-DK" sz="675" noProof="1">
                  <a:solidFill>
                    <a:schemeClr val="tx1">
                      <a:lumMod val="50000"/>
                      <a:lumOff val="50000"/>
                    </a:schemeClr>
                  </a:solidFill>
                  <a:ea typeface="Calibri" panose="020F0502020204030204" pitchFamily="34" charset="0"/>
                  <a:cs typeface="Arial" panose="020B0604020202020204" pitchFamily="34" charset="0"/>
                </a:rPr>
                <a:t>For at gå tilbage i tekst-niveauer,</a:t>
              </a:r>
            </a:p>
            <a:p>
              <a:pPr indent="0" algn="r">
                <a:lnSpc>
                  <a:spcPct val="100000"/>
                </a:lnSpc>
                <a:spcAft>
                  <a:spcPts val="0"/>
                </a:spcAft>
                <a:defRPr/>
              </a:pPr>
              <a:r>
                <a:rPr lang="da-DK" sz="675" noProof="1">
                  <a:solidFill>
                    <a:schemeClr val="tx1">
                      <a:lumMod val="50000"/>
                      <a:lumOff val="50000"/>
                    </a:schemeClr>
                  </a:solidFill>
                  <a:ea typeface="Calibri" panose="020F0502020204030204" pitchFamily="34" charset="0"/>
                  <a:cs typeface="Arial" panose="020B0604020202020204" pitchFamily="34" charset="0"/>
                </a:rPr>
                <a:t>brug </a:t>
              </a:r>
              <a:r>
                <a:rPr lang="da-DK" sz="675" b="1" noProof="1">
                  <a:solidFill>
                    <a:schemeClr val="tx1">
                      <a:lumMod val="50000"/>
                      <a:lumOff val="50000"/>
                    </a:schemeClr>
                  </a:solidFill>
                  <a:ea typeface="Calibri" panose="020F0502020204030204" pitchFamily="34" charset="0"/>
                  <a:cs typeface="Arial" panose="020B0604020202020204" pitchFamily="34" charset="0"/>
                </a:rPr>
                <a:t>SHIFT + TAB</a:t>
              </a:r>
            </a:p>
            <a:p>
              <a:pPr indent="0" algn="r">
                <a:lnSpc>
                  <a:spcPct val="100000"/>
                </a:lnSpc>
                <a:spcAft>
                  <a:spcPts val="0"/>
                </a:spcAft>
                <a:defRPr/>
              </a:pPr>
              <a:endParaRPr lang="da-DK" sz="675" b="1"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r>
                <a:rPr lang="da-DK" sz="675" noProof="1">
                  <a:solidFill>
                    <a:schemeClr val="tx1">
                      <a:lumMod val="50000"/>
                      <a:lumOff val="50000"/>
                    </a:schemeClr>
                  </a:solidFill>
                  <a:ea typeface="Calibri" panose="020F0502020204030204" pitchFamily="34" charset="0"/>
                  <a:cs typeface="Arial" panose="020B0604020202020204" pitchFamily="34" charset="0"/>
                </a:rPr>
                <a:t>Alternativt kan</a:t>
              </a:r>
            </a:p>
            <a:p>
              <a:pPr indent="0" algn="r">
                <a:lnSpc>
                  <a:spcPct val="100000"/>
                </a:lnSpc>
                <a:spcAft>
                  <a:spcPts val="0"/>
                </a:spcAft>
                <a:defRPr/>
              </a:pPr>
              <a:r>
                <a:rPr lang="da-DK" sz="675" b="1" noProof="1">
                  <a:solidFill>
                    <a:schemeClr val="tx1">
                      <a:lumMod val="50000"/>
                      <a:lumOff val="50000"/>
                    </a:schemeClr>
                  </a:solidFill>
                  <a:ea typeface="Calibri" panose="020F0502020204030204" pitchFamily="34" charset="0"/>
                  <a:cs typeface="Arial" panose="020B0604020202020204" pitchFamily="34" charset="0"/>
                </a:rPr>
                <a:t>Forøg</a:t>
              </a:r>
              <a:r>
                <a:rPr lang="da-DK" sz="675" noProof="1">
                  <a:solidFill>
                    <a:schemeClr val="tx1">
                      <a:lumMod val="50000"/>
                      <a:lumOff val="50000"/>
                    </a:schemeClr>
                  </a:solidFill>
                  <a:ea typeface="Calibri" panose="020F0502020204030204" pitchFamily="34" charset="0"/>
                  <a:cs typeface="Arial" panose="020B0604020202020204" pitchFamily="34" charset="0"/>
                </a:rPr>
                <a:t> og </a:t>
              </a:r>
              <a:r>
                <a:rPr lang="da-DK" sz="675" b="1" noProof="1">
                  <a:solidFill>
                    <a:schemeClr val="tx1">
                      <a:lumMod val="50000"/>
                      <a:lumOff val="50000"/>
                    </a:schemeClr>
                  </a:solidFill>
                  <a:ea typeface="Calibri" panose="020F0502020204030204" pitchFamily="34" charset="0"/>
                  <a:cs typeface="Arial" panose="020B0604020202020204" pitchFamily="34" charset="0"/>
                </a:rPr>
                <a:t>Formindsk</a:t>
              </a:r>
              <a:r>
                <a:rPr lang="da-DK" sz="675" noProof="1">
                  <a:solidFill>
                    <a:schemeClr val="tx1">
                      <a:lumMod val="50000"/>
                      <a:lumOff val="50000"/>
                    </a:schemeClr>
                  </a:solidFill>
                  <a:ea typeface="Calibri" panose="020F0502020204030204" pitchFamily="34" charset="0"/>
                  <a:cs typeface="Arial" panose="020B0604020202020204" pitchFamily="34" charset="0"/>
                </a:rPr>
                <a:t> </a:t>
              </a:r>
              <a:endParaRPr lang="da-DK" sz="675" baseline="0"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r>
                <a:rPr lang="da-DK" sz="675" noProof="1">
                  <a:solidFill>
                    <a:schemeClr val="tx1">
                      <a:lumMod val="50000"/>
                      <a:lumOff val="50000"/>
                    </a:schemeClr>
                  </a:solidFill>
                  <a:ea typeface="Calibri" panose="020F0502020204030204" pitchFamily="34" charset="0"/>
                  <a:cs typeface="Arial" panose="020B0604020202020204" pitchFamily="34" charset="0"/>
                </a:rPr>
                <a:t>listeniveau bruges</a:t>
              </a:r>
              <a:endParaRPr lang="da-DK" sz="675" noProof="1">
                <a:solidFill>
                  <a:schemeClr val="tx1">
                    <a:lumMod val="50000"/>
                    <a:lumOff val="50000"/>
                  </a:schemeClr>
                </a:solidFill>
                <a:latin typeface="+mn-lt"/>
                <a:ea typeface="Calibri" panose="020F0502020204030204" pitchFamily="34" charset="0"/>
                <a:cs typeface="Arial" panose="020B0604020202020204" pitchFamily="34" charset="0"/>
              </a:endParaRPr>
            </a:p>
          </p:txBody>
        </p:sp>
        <p:grpSp>
          <p:nvGrpSpPr>
            <p:cNvPr id="18" name="Group 6"/>
            <p:cNvGrpSpPr/>
            <p:nvPr userDrawn="1"/>
          </p:nvGrpSpPr>
          <p:grpSpPr>
            <a:xfrm>
              <a:off x="-904613" y="4394384"/>
              <a:ext cx="751501" cy="205447"/>
              <a:chOff x="-904613" y="4258313"/>
              <a:chExt cx="751501" cy="205447"/>
            </a:xfrm>
          </p:grpSpPr>
          <p:pic>
            <p:nvPicPr>
              <p:cNvPr id="19" name="Picture 2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885" y="4258313"/>
                <a:ext cx="346773" cy="205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04613" y="4258313"/>
                <a:ext cx="341539" cy="205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6" name="Date Placeholder 5" hidden="1">
            <a:extLst>
              <a:ext uri="{FF2B5EF4-FFF2-40B4-BE49-F238E27FC236}">
                <a16:creationId xmlns:a16="http://schemas.microsoft.com/office/drawing/2014/main" id="{13050AC3-81AF-44F8-8EA6-68F145526083}"/>
              </a:ext>
            </a:extLst>
          </p:cNvPr>
          <p:cNvSpPr>
            <a:spLocks noGrp="1"/>
          </p:cNvSpPr>
          <p:nvPr>
            <p:ph type="dt" sz="half" idx="15"/>
          </p:nvPr>
        </p:nvSpPr>
        <p:spPr/>
        <p:txBody>
          <a:bodyPr/>
          <a:lstStyle/>
          <a:p>
            <a:endParaRPr lang="da-DK" dirty="0"/>
          </a:p>
        </p:txBody>
      </p:sp>
      <p:sp>
        <p:nvSpPr>
          <p:cNvPr id="7" name="Footer Placeholder 6">
            <a:extLst>
              <a:ext uri="{FF2B5EF4-FFF2-40B4-BE49-F238E27FC236}">
                <a16:creationId xmlns:a16="http://schemas.microsoft.com/office/drawing/2014/main" id="{19FCF6EF-B679-4118-8C2C-39077ED5266D}"/>
              </a:ext>
            </a:extLst>
          </p:cNvPr>
          <p:cNvSpPr>
            <a:spLocks noGrp="1"/>
          </p:cNvSpPr>
          <p:nvPr>
            <p:ph type="ftr" sz="quarter" idx="16"/>
          </p:nvPr>
        </p:nvSpPr>
        <p:spPr/>
        <p:txBody>
          <a:bodyPr/>
          <a:lstStyle/>
          <a:p>
            <a:r>
              <a:rPr lang="en-GB"/>
              <a:t>ucsyd.dk</a:t>
            </a:r>
            <a:endParaRPr lang="en-GB" dirty="0"/>
          </a:p>
        </p:txBody>
      </p:sp>
      <p:sp>
        <p:nvSpPr>
          <p:cNvPr id="8" name="Slide Number Placeholder 7">
            <a:extLst>
              <a:ext uri="{FF2B5EF4-FFF2-40B4-BE49-F238E27FC236}">
                <a16:creationId xmlns:a16="http://schemas.microsoft.com/office/drawing/2014/main" id="{4F26542B-ED55-439E-9C58-2AE73AF566A6}"/>
              </a:ext>
            </a:extLst>
          </p:cNvPr>
          <p:cNvSpPr>
            <a:spLocks noGrp="1"/>
          </p:cNvSpPr>
          <p:nvPr>
            <p:ph type="sldNum" sz="quarter" idx="17"/>
          </p:nvPr>
        </p:nvSpPr>
        <p:spPr/>
        <p:txBody>
          <a:bodyPr/>
          <a:lstStyle/>
          <a:p>
            <a:fld id="{5BA07366-CB75-4AA8-9E5B-928B849F427C}" type="slidenum">
              <a:rPr lang="da-DK" smtClean="0"/>
              <a:pPr/>
              <a:t>‹nr.›</a:t>
            </a:fld>
            <a:endParaRPr lang="da-DK" dirty="0"/>
          </a:p>
        </p:txBody>
      </p:sp>
    </p:spTree>
    <p:extLst>
      <p:ext uri="{BB962C8B-B14F-4D97-AF65-F5344CB8AC3E}">
        <p14:creationId xmlns:p14="http://schemas.microsoft.com/office/powerpoint/2010/main" val="22818467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284970" y="204250"/>
            <a:ext cx="8565343" cy="1228998"/>
          </a:xfrm>
        </p:spPr>
        <p:txBody>
          <a:bodyPr/>
          <a:lstStyle/>
          <a:p>
            <a:r>
              <a:rPr lang="da-DK"/>
              <a:t>Klik for at redigere titeltypografien i masteren</a:t>
            </a:r>
            <a:endParaRPr lang="da-DK" dirty="0"/>
          </a:p>
        </p:txBody>
      </p:sp>
      <p:sp>
        <p:nvSpPr>
          <p:cNvPr id="13" name="Pladsholder til indhold 2"/>
          <p:cNvSpPr>
            <a:spLocks noGrp="1"/>
          </p:cNvSpPr>
          <p:nvPr>
            <p:ph sz="quarter" idx="13"/>
          </p:nvPr>
        </p:nvSpPr>
        <p:spPr>
          <a:xfrm>
            <a:off x="284163" y="1916113"/>
            <a:ext cx="4140000" cy="41132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5" name="Pladsholder til indhold 3"/>
          <p:cNvSpPr>
            <a:spLocks noGrp="1"/>
          </p:cNvSpPr>
          <p:nvPr>
            <p:ph sz="quarter" idx="14"/>
          </p:nvPr>
        </p:nvSpPr>
        <p:spPr>
          <a:xfrm>
            <a:off x="4710312" y="1916113"/>
            <a:ext cx="4140000" cy="41132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grpSp>
        <p:nvGrpSpPr>
          <p:cNvPr id="16" name="Gruppe 15"/>
          <p:cNvGrpSpPr/>
          <p:nvPr userDrawn="1"/>
        </p:nvGrpSpPr>
        <p:grpSpPr>
          <a:xfrm>
            <a:off x="-2052736" y="1940361"/>
            <a:ext cx="2052736" cy="2774206"/>
            <a:chOff x="-2052736" y="1825625"/>
            <a:chExt cx="2052736" cy="2774206"/>
          </a:xfrm>
        </p:grpSpPr>
        <p:sp>
          <p:nvSpPr>
            <p:cNvPr id="17" name="Rectangle 8"/>
            <p:cNvSpPr/>
            <p:nvPr userDrawn="1"/>
          </p:nvSpPr>
          <p:spPr bwMode="auto">
            <a:xfrm>
              <a:off x="-2052736" y="1825625"/>
              <a:ext cx="2052736" cy="1869743"/>
            </a:xfrm>
            <a:prstGeom prst="rect">
              <a:avLst/>
            </a:prstGeom>
          </p:spPr>
          <p:txBody>
            <a:bodyPr wrap="square" lIns="0" tIns="0" rIns="144000" bIns="0">
              <a:spAutoFit/>
            </a:bodyPr>
            <a:lstStyle/>
            <a:p>
              <a:pPr indent="0" algn="r">
                <a:lnSpc>
                  <a:spcPct val="100000"/>
                </a:lnSpc>
                <a:spcAft>
                  <a:spcPts val="0"/>
                </a:spcAft>
                <a:defRPr/>
              </a:pPr>
              <a:r>
                <a:rPr lang="da-DK" sz="675" b="1" noProof="1">
                  <a:solidFill>
                    <a:schemeClr val="tx1">
                      <a:lumMod val="50000"/>
                      <a:lumOff val="50000"/>
                    </a:schemeClr>
                  </a:solidFill>
                  <a:latin typeface="+mn-lt"/>
                  <a:ea typeface="Calibri" panose="020F0502020204030204" pitchFamily="34" charset="0"/>
                  <a:cs typeface="Arial" panose="020B0604020202020204" pitchFamily="34" charset="0"/>
                </a:rPr>
                <a:t>Tekst-typografier</a:t>
              </a:r>
            </a:p>
            <a:p>
              <a:pPr indent="0" algn="r">
                <a:lnSpc>
                  <a:spcPct val="100000"/>
                </a:lnSpc>
                <a:spcAft>
                  <a:spcPts val="0"/>
                </a:spcAft>
                <a:defRPr/>
              </a:pPr>
              <a:r>
                <a:rPr lang="da-DK" sz="675" noProof="1">
                  <a:solidFill>
                    <a:schemeClr val="tx1">
                      <a:lumMod val="50000"/>
                      <a:lumOff val="50000"/>
                    </a:schemeClr>
                  </a:solidFill>
                  <a:ea typeface="Calibri" panose="020F0502020204030204" pitchFamily="34" charset="0"/>
                  <a:cs typeface="Arial" panose="020B0604020202020204" pitchFamily="34" charset="0"/>
                </a:rPr>
                <a:t>Brug </a:t>
              </a:r>
              <a:r>
                <a:rPr lang="da-DK" sz="675" b="1" noProof="1">
                  <a:solidFill>
                    <a:schemeClr val="tx1">
                      <a:lumMod val="50000"/>
                      <a:lumOff val="50000"/>
                    </a:schemeClr>
                  </a:solidFill>
                  <a:ea typeface="Calibri" panose="020F0502020204030204" pitchFamily="34" charset="0"/>
                  <a:cs typeface="Arial" panose="020B0604020202020204" pitchFamily="34" charset="0"/>
                </a:rPr>
                <a:t>TAB</a:t>
              </a:r>
              <a:r>
                <a:rPr lang="da-DK" sz="675" noProof="1">
                  <a:solidFill>
                    <a:schemeClr val="tx1">
                      <a:lumMod val="50000"/>
                      <a:lumOff val="50000"/>
                    </a:schemeClr>
                  </a:solidFill>
                  <a:ea typeface="Calibri" panose="020F0502020204030204" pitchFamily="34" charset="0"/>
                  <a:cs typeface="Arial" panose="020B0604020202020204" pitchFamily="34" charset="0"/>
                </a:rPr>
                <a:t> for at gå frem</a:t>
              </a:r>
            </a:p>
            <a:p>
              <a:pPr indent="0" algn="r">
                <a:lnSpc>
                  <a:spcPct val="100000"/>
                </a:lnSpc>
                <a:spcAft>
                  <a:spcPts val="0"/>
                </a:spcAft>
                <a:defRPr/>
              </a:pPr>
              <a:r>
                <a:rPr lang="da-DK" sz="675" noProof="1">
                  <a:solidFill>
                    <a:schemeClr val="tx1">
                      <a:lumMod val="50000"/>
                      <a:lumOff val="50000"/>
                    </a:schemeClr>
                  </a:solidFill>
                  <a:ea typeface="Calibri" panose="020F0502020204030204" pitchFamily="34" charset="0"/>
                  <a:cs typeface="Arial" panose="020B0604020202020204" pitchFamily="34" charset="0"/>
                </a:rPr>
                <a:t>i</a:t>
              </a:r>
              <a:r>
                <a:rPr lang="da-DK" sz="675" noProof="1">
                  <a:solidFill>
                    <a:schemeClr val="tx1">
                      <a:lumMod val="50000"/>
                      <a:lumOff val="50000"/>
                    </a:schemeClr>
                  </a:solidFill>
                  <a:latin typeface="+mn-lt"/>
                  <a:ea typeface="Calibri" panose="020F0502020204030204" pitchFamily="34" charset="0"/>
                  <a:cs typeface="Arial" panose="020B0604020202020204" pitchFamily="34" charset="0"/>
                </a:rPr>
                <a:t> tekst-niveauer</a:t>
              </a:r>
              <a:endParaRPr lang="da-DK" sz="675"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endParaRPr lang="da-DK" sz="675" noProof="1">
                <a:solidFill>
                  <a:schemeClr val="tx1">
                    <a:lumMod val="50000"/>
                    <a:lumOff val="50000"/>
                  </a:schemeClr>
                </a:solidFill>
                <a:latin typeface="+mn-lt"/>
                <a:ea typeface="Calibri" panose="020F0502020204030204" pitchFamily="34" charset="0"/>
                <a:cs typeface="Arial" panose="020B0604020202020204" pitchFamily="34" charset="0"/>
              </a:endParaRPr>
            </a:p>
            <a:p>
              <a:pPr indent="0" algn="r">
                <a:lnSpc>
                  <a:spcPct val="100000"/>
                </a:lnSpc>
                <a:spcAft>
                  <a:spcPts val="0"/>
                </a:spcAft>
                <a:defRPr/>
              </a:pPr>
              <a:r>
                <a:rPr lang="da-DK" sz="675" noProof="1">
                  <a:solidFill>
                    <a:schemeClr val="tx1">
                      <a:lumMod val="50000"/>
                      <a:lumOff val="50000"/>
                    </a:schemeClr>
                  </a:solidFill>
                  <a:ea typeface="Calibri" panose="020F0502020204030204" pitchFamily="34" charset="0"/>
                  <a:cs typeface="Arial" panose="020B0604020202020204" pitchFamily="34" charset="0"/>
                </a:rPr>
                <a:t>Niveau 1 = Tekst 20 pt.</a:t>
              </a:r>
            </a:p>
            <a:p>
              <a:pPr indent="0" algn="r">
                <a:lnSpc>
                  <a:spcPct val="100000"/>
                </a:lnSpc>
                <a:spcAft>
                  <a:spcPts val="0"/>
                </a:spcAft>
                <a:defRPr/>
              </a:pPr>
              <a:r>
                <a:rPr lang="da-DK" sz="675" noProof="1">
                  <a:solidFill>
                    <a:schemeClr val="tx1">
                      <a:lumMod val="50000"/>
                      <a:lumOff val="50000"/>
                    </a:schemeClr>
                  </a:solidFill>
                  <a:ea typeface="Calibri" panose="020F0502020204030204" pitchFamily="34" charset="0"/>
                  <a:cs typeface="Arial" panose="020B0604020202020204" pitchFamily="34" charset="0"/>
                </a:rPr>
                <a:t>Niveau 2 = Punkt-liste 20 pt.</a:t>
              </a:r>
            </a:p>
            <a:p>
              <a:pPr indent="0" algn="r">
                <a:lnSpc>
                  <a:spcPct val="100000"/>
                </a:lnSpc>
                <a:spcAft>
                  <a:spcPts val="0"/>
                </a:spcAft>
                <a:defRPr/>
              </a:pPr>
              <a:r>
                <a:rPr lang="da-DK" sz="675" noProof="1">
                  <a:solidFill>
                    <a:schemeClr val="tx1">
                      <a:lumMod val="50000"/>
                      <a:lumOff val="50000"/>
                    </a:schemeClr>
                  </a:solidFill>
                  <a:ea typeface="Calibri" panose="020F0502020204030204" pitchFamily="34" charset="0"/>
                  <a:cs typeface="Arial" panose="020B0604020202020204" pitchFamily="34" charset="0"/>
                </a:rPr>
                <a:t>Niveau 3 = Fed Tekst 20pt.</a:t>
              </a:r>
            </a:p>
            <a:p>
              <a:pPr indent="0" algn="r">
                <a:lnSpc>
                  <a:spcPct val="100000"/>
                </a:lnSpc>
                <a:spcAft>
                  <a:spcPts val="0"/>
                </a:spcAft>
                <a:defRPr/>
              </a:pPr>
              <a:r>
                <a:rPr lang="da-DK" sz="675" noProof="1">
                  <a:solidFill>
                    <a:schemeClr val="tx1">
                      <a:lumMod val="50000"/>
                      <a:lumOff val="50000"/>
                    </a:schemeClr>
                  </a:solidFill>
                  <a:ea typeface="Calibri" panose="020F0502020204030204" pitchFamily="34" charset="0"/>
                  <a:cs typeface="Arial" panose="020B0604020202020204" pitchFamily="34" charset="0"/>
                </a:rPr>
                <a:t>Niveau 4 = Tekst 15 pt.</a:t>
              </a:r>
            </a:p>
            <a:p>
              <a:pPr marL="0" marR="0" indent="0" algn="r" defTabSz="685800" rtl="0" eaLnBrk="1" fontAlgn="auto" latinLnBrk="0" hangingPunct="1">
                <a:lnSpc>
                  <a:spcPct val="100000"/>
                </a:lnSpc>
                <a:spcBef>
                  <a:spcPts val="0"/>
                </a:spcBef>
                <a:spcAft>
                  <a:spcPts val="0"/>
                </a:spcAft>
                <a:buClrTx/>
                <a:buSzTx/>
                <a:buFontTx/>
                <a:buNone/>
                <a:tabLst/>
                <a:defRPr/>
              </a:pPr>
              <a:r>
                <a:rPr lang="da-DK" sz="675" noProof="1">
                  <a:solidFill>
                    <a:schemeClr val="tx1">
                      <a:lumMod val="50000"/>
                      <a:lumOff val="50000"/>
                    </a:schemeClr>
                  </a:solidFill>
                  <a:ea typeface="Calibri" panose="020F0502020204030204" pitchFamily="34" charset="0"/>
                  <a:cs typeface="Arial" panose="020B0604020202020204" pitchFamily="34" charset="0"/>
                </a:rPr>
                <a:t>Niveau 5 = Fed Tekst 15 pt.</a:t>
              </a:r>
            </a:p>
            <a:p>
              <a:pPr indent="0" algn="r">
                <a:lnSpc>
                  <a:spcPct val="100000"/>
                </a:lnSpc>
                <a:spcAft>
                  <a:spcPts val="0"/>
                </a:spcAft>
                <a:defRPr/>
              </a:pPr>
              <a:r>
                <a:rPr lang="da-DK" sz="675" noProof="1">
                  <a:solidFill>
                    <a:schemeClr val="tx1">
                      <a:lumMod val="50000"/>
                      <a:lumOff val="50000"/>
                    </a:schemeClr>
                  </a:solidFill>
                  <a:ea typeface="Calibri" panose="020F0502020204030204" pitchFamily="34" charset="0"/>
                  <a:cs typeface="Arial" panose="020B0604020202020204" pitchFamily="34" charset="0"/>
                </a:rPr>
                <a:t>Niveau 6 = Punkt-liste 15 pt.</a:t>
              </a:r>
            </a:p>
            <a:p>
              <a:pPr marL="0" marR="0" indent="0" algn="r" defTabSz="685800" rtl="0" eaLnBrk="1" fontAlgn="auto" latinLnBrk="0" hangingPunct="1">
                <a:lnSpc>
                  <a:spcPct val="100000"/>
                </a:lnSpc>
                <a:spcBef>
                  <a:spcPts val="0"/>
                </a:spcBef>
                <a:spcAft>
                  <a:spcPts val="0"/>
                </a:spcAft>
                <a:buClrTx/>
                <a:buSzTx/>
                <a:buFontTx/>
                <a:buNone/>
                <a:tabLst/>
                <a:defRPr/>
              </a:pPr>
              <a:r>
                <a:rPr lang="da-DK" sz="675" noProof="1">
                  <a:solidFill>
                    <a:schemeClr val="tx1">
                      <a:lumMod val="50000"/>
                      <a:lumOff val="50000"/>
                    </a:schemeClr>
                  </a:solidFill>
                  <a:ea typeface="Calibri" panose="020F0502020204030204" pitchFamily="34" charset="0"/>
                  <a:cs typeface="Arial" panose="020B0604020202020204" pitchFamily="34" charset="0"/>
                </a:rPr>
                <a:t>Niveau 5-9 = Punkt-liste indryk 15 pt.</a:t>
              </a:r>
            </a:p>
            <a:p>
              <a:pPr indent="0" algn="r">
                <a:lnSpc>
                  <a:spcPct val="100000"/>
                </a:lnSpc>
                <a:spcAft>
                  <a:spcPts val="0"/>
                </a:spcAft>
                <a:defRPr/>
              </a:pPr>
              <a:endParaRPr lang="da-DK" sz="675"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r>
                <a:rPr lang="da-DK" sz="675" noProof="1">
                  <a:solidFill>
                    <a:schemeClr val="tx1">
                      <a:lumMod val="50000"/>
                      <a:lumOff val="50000"/>
                    </a:schemeClr>
                  </a:solidFill>
                  <a:ea typeface="Calibri" panose="020F0502020204030204" pitchFamily="34" charset="0"/>
                  <a:cs typeface="Arial" panose="020B0604020202020204" pitchFamily="34" charset="0"/>
                </a:rPr>
                <a:t>For at gå tilbage i tekst-niveauer,</a:t>
              </a:r>
            </a:p>
            <a:p>
              <a:pPr indent="0" algn="r">
                <a:lnSpc>
                  <a:spcPct val="100000"/>
                </a:lnSpc>
                <a:spcAft>
                  <a:spcPts val="0"/>
                </a:spcAft>
                <a:defRPr/>
              </a:pPr>
              <a:r>
                <a:rPr lang="da-DK" sz="675" noProof="1">
                  <a:solidFill>
                    <a:schemeClr val="tx1">
                      <a:lumMod val="50000"/>
                      <a:lumOff val="50000"/>
                    </a:schemeClr>
                  </a:solidFill>
                  <a:ea typeface="Calibri" panose="020F0502020204030204" pitchFamily="34" charset="0"/>
                  <a:cs typeface="Arial" panose="020B0604020202020204" pitchFamily="34" charset="0"/>
                </a:rPr>
                <a:t>brug </a:t>
              </a:r>
              <a:r>
                <a:rPr lang="da-DK" sz="675" b="1" noProof="1">
                  <a:solidFill>
                    <a:schemeClr val="tx1">
                      <a:lumMod val="50000"/>
                      <a:lumOff val="50000"/>
                    </a:schemeClr>
                  </a:solidFill>
                  <a:ea typeface="Calibri" panose="020F0502020204030204" pitchFamily="34" charset="0"/>
                  <a:cs typeface="Arial" panose="020B0604020202020204" pitchFamily="34" charset="0"/>
                </a:rPr>
                <a:t>SHIFT + TAB</a:t>
              </a:r>
            </a:p>
            <a:p>
              <a:pPr indent="0" algn="r">
                <a:lnSpc>
                  <a:spcPct val="100000"/>
                </a:lnSpc>
                <a:spcAft>
                  <a:spcPts val="0"/>
                </a:spcAft>
                <a:defRPr/>
              </a:pPr>
              <a:endParaRPr lang="da-DK" sz="675" b="1"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r>
                <a:rPr lang="da-DK" sz="675" noProof="1">
                  <a:solidFill>
                    <a:schemeClr val="tx1">
                      <a:lumMod val="50000"/>
                      <a:lumOff val="50000"/>
                    </a:schemeClr>
                  </a:solidFill>
                  <a:ea typeface="Calibri" panose="020F0502020204030204" pitchFamily="34" charset="0"/>
                  <a:cs typeface="Arial" panose="020B0604020202020204" pitchFamily="34" charset="0"/>
                </a:rPr>
                <a:t>Alternativt kan</a:t>
              </a:r>
            </a:p>
            <a:p>
              <a:pPr indent="0" algn="r">
                <a:lnSpc>
                  <a:spcPct val="100000"/>
                </a:lnSpc>
                <a:spcAft>
                  <a:spcPts val="0"/>
                </a:spcAft>
                <a:defRPr/>
              </a:pPr>
              <a:r>
                <a:rPr lang="da-DK" sz="675" b="1" noProof="1">
                  <a:solidFill>
                    <a:schemeClr val="tx1">
                      <a:lumMod val="50000"/>
                      <a:lumOff val="50000"/>
                    </a:schemeClr>
                  </a:solidFill>
                  <a:ea typeface="Calibri" panose="020F0502020204030204" pitchFamily="34" charset="0"/>
                  <a:cs typeface="Arial" panose="020B0604020202020204" pitchFamily="34" charset="0"/>
                </a:rPr>
                <a:t>Forøg</a:t>
              </a:r>
              <a:r>
                <a:rPr lang="da-DK" sz="675" noProof="1">
                  <a:solidFill>
                    <a:schemeClr val="tx1">
                      <a:lumMod val="50000"/>
                      <a:lumOff val="50000"/>
                    </a:schemeClr>
                  </a:solidFill>
                  <a:ea typeface="Calibri" panose="020F0502020204030204" pitchFamily="34" charset="0"/>
                  <a:cs typeface="Arial" panose="020B0604020202020204" pitchFamily="34" charset="0"/>
                </a:rPr>
                <a:t> og </a:t>
              </a:r>
              <a:r>
                <a:rPr lang="da-DK" sz="675" b="1" noProof="1">
                  <a:solidFill>
                    <a:schemeClr val="tx1">
                      <a:lumMod val="50000"/>
                      <a:lumOff val="50000"/>
                    </a:schemeClr>
                  </a:solidFill>
                  <a:ea typeface="Calibri" panose="020F0502020204030204" pitchFamily="34" charset="0"/>
                  <a:cs typeface="Arial" panose="020B0604020202020204" pitchFamily="34" charset="0"/>
                </a:rPr>
                <a:t>Formindsk</a:t>
              </a:r>
              <a:r>
                <a:rPr lang="da-DK" sz="675" noProof="1">
                  <a:solidFill>
                    <a:schemeClr val="tx1">
                      <a:lumMod val="50000"/>
                      <a:lumOff val="50000"/>
                    </a:schemeClr>
                  </a:solidFill>
                  <a:ea typeface="Calibri" panose="020F0502020204030204" pitchFamily="34" charset="0"/>
                  <a:cs typeface="Arial" panose="020B0604020202020204" pitchFamily="34" charset="0"/>
                </a:rPr>
                <a:t> </a:t>
              </a:r>
              <a:endParaRPr lang="da-DK" sz="675" baseline="0"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r>
                <a:rPr lang="da-DK" sz="675" noProof="1">
                  <a:solidFill>
                    <a:schemeClr val="tx1">
                      <a:lumMod val="50000"/>
                      <a:lumOff val="50000"/>
                    </a:schemeClr>
                  </a:solidFill>
                  <a:ea typeface="Calibri" panose="020F0502020204030204" pitchFamily="34" charset="0"/>
                  <a:cs typeface="Arial" panose="020B0604020202020204" pitchFamily="34" charset="0"/>
                </a:rPr>
                <a:t>listeniveau bruges</a:t>
              </a:r>
              <a:endParaRPr lang="da-DK" sz="675" noProof="1">
                <a:solidFill>
                  <a:schemeClr val="tx1">
                    <a:lumMod val="50000"/>
                    <a:lumOff val="50000"/>
                  </a:schemeClr>
                </a:solidFill>
                <a:latin typeface="+mn-lt"/>
                <a:ea typeface="Calibri" panose="020F0502020204030204" pitchFamily="34" charset="0"/>
                <a:cs typeface="Arial" panose="020B0604020202020204" pitchFamily="34" charset="0"/>
              </a:endParaRPr>
            </a:p>
          </p:txBody>
        </p:sp>
        <p:grpSp>
          <p:nvGrpSpPr>
            <p:cNvPr id="18" name="Group 6"/>
            <p:cNvGrpSpPr/>
            <p:nvPr userDrawn="1"/>
          </p:nvGrpSpPr>
          <p:grpSpPr>
            <a:xfrm>
              <a:off x="-904613" y="4394384"/>
              <a:ext cx="751501" cy="205447"/>
              <a:chOff x="-904613" y="4258313"/>
              <a:chExt cx="751501" cy="205447"/>
            </a:xfrm>
          </p:grpSpPr>
          <p:pic>
            <p:nvPicPr>
              <p:cNvPr id="19" name="Picture 2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885" y="4258313"/>
                <a:ext cx="346773" cy="205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04613" y="4258313"/>
                <a:ext cx="341539" cy="205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6" name="Date Placeholder 5" hidden="1">
            <a:extLst>
              <a:ext uri="{FF2B5EF4-FFF2-40B4-BE49-F238E27FC236}">
                <a16:creationId xmlns:a16="http://schemas.microsoft.com/office/drawing/2014/main" id="{13050AC3-81AF-44F8-8EA6-68F145526083}"/>
              </a:ext>
            </a:extLst>
          </p:cNvPr>
          <p:cNvSpPr>
            <a:spLocks noGrp="1"/>
          </p:cNvSpPr>
          <p:nvPr>
            <p:ph type="dt" sz="half" idx="15"/>
          </p:nvPr>
        </p:nvSpPr>
        <p:spPr/>
        <p:txBody>
          <a:bodyPr/>
          <a:lstStyle/>
          <a:p>
            <a:endParaRPr lang="da-DK" dirty="0"/>
          </a:p>
        </p:txBody>
      </p:sp>
      <p:sp>
        <p:nvSpPr>
          <p:cNvPr id="7" name="Footer Placeholder 6">
            <a:extLst>
              <a:ext uri="{FF2B5EF4-FFF2-40B4-BE49-F238E27FC236}">
                <a16:creationId xmlns:a16="http://schemas.microsoft.com/office/drawing/2014/main" id="{19FCF6EF-B679-4118-8C2C-39077ED5266D}"/>
              </a:ext>
            </a:extLst>
          </p:cNvPr>
          <p:cNvSpPr>
            <a:spLocks noGrp="1"/>
          </p:cNvSpPr>
          <p:nvPr>
            <p:ph type="ftr" sz="quarter" idx="16"/>
          </p:nvPr>
        </p:nvSpPr>
        <p:spPr/>
        <p:txBody>
          <a:bodyPr/>
          <a:lstStyle/>
          <a:p>
            <a:r>
              <a:rPr lang="en-GB"/>
              <a:t>ucsyd.dk</a:t>
            </a:r>
            <a:endParaRPr lang="en-GB" dirty="0"/>
          </a:p>
        </p:txBody>
      </p:sp>
      <p:sp>
        <p:nvSpPr>
          <p:cNvPr id="8" name="Slide Number Placeholder 7">
            <a:extLst>
              <a:ext uri="{FF2B5EF4-FFF2-40B4-BE49-F238E27FC236}">
                <a16:creationId xmlns:a16="http://schemas.microsoft.com/office/drawing/2014/main" id="{4F26542B-ED55-439E-9C58-2AE73AF566A6}"/>
              </a:ext>
            </a:extLst>
          </p:cNvPr>
          <p:cNvSpPr>
            <a:spLocks noGrp="1"/>
          </p:cNvSpPr>
          <p:nvPr>
            <p:ph type="sldNum" sz="quarter" idx="17"/>
          </p:nvPr>
        </p:nvSpPr>
        <p:spPr/>
        <p:txBody>
          <a:bodyPr/>
          <a:lstStyle/>
          <a:p>
            <a:fld id="{5BA07366-CB75-4AA8-9E5B-928B849F427C}" type="slidenum">
              <a:rPr lang="da-DK" smtClean="0"/>
              <a:pPr/>
              <a:t>‹nr.›</a:t>
            </a:fld>
            <a:endParaRPr lang="da-DK" dirty="0"/>
          </a:p>
        </p:txBody>
      </p:sp>
    </p:spTree>
    <p:extLst>
      <p:ext uri="{BB962C8B-B14F-4D97-AF65-F5344CB8AC3E}">
        <p14:creationId xmlns:p14="http://schemas.microsoft.com/office/powerpoint/2010/main" val="3817873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rside sort">
    <p:spTree>
      <p:nvGrpSpPr>
        <p:cNvPr id="1" name=""/>
        <p:cNvGrpSpPr/>
        <p:nvPr/>
      </p:nvGrpSpPr>
      <p:grpSpPr>
        <a:xfrm>
          <a:off x="0" y="0"/>
          <a:ext cx="0" cy="0"/>
          <a:chOff x="0" y="0"/>
          <a:chExt cx="0" cy="0"/>
        </a:xfrm>
      </p:grpSpPr>
      <p:sp>
        <p:nvSpPr>
          <p:cNvPr id="9" name="Rektangel baggrund"/>
          <p:cNvSpPr/>
          <p:nvPr userDrawn="1"/>
        </p:nvSpPr>
        <p:spPr>
          <a:xfrm>
            <a:off x="0" y="0"/>
            <a:ext cx="9144000" cy="6858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da-DK" sz="2000" dirty="0" err="1"/>
          </a:p>
        </p:txBody>
      </p:sp>
      <p:sp>
        <p:nvSpPr>
          <p:cNvPr id="2" name="Titel 1"/>
          <p:cNvSpPr>
            <a:spLocks noGrp="1"/>
          </p:cNvSpPr>
          <p:nvPr>
            <p:ph type="title"/>
          </p:nvPr>
        </p:nvSpPr>
        <p:spPr>
          <a:xfrm>
            <a:off x="284970" y="204250"/>
            <a:ext cx="8565343" cy="1404000"/>
          </a:xfrm>
        </p:spPr>
        <p:txBody>
          <a:bodyPr/>
          <a:lstStyle>
            <a:lvl1pPr>
              <a:lnSpc>
                <a:spcPct val="101000"/>
              </a:lnSpc>
              <a:defRPr sz="4500">
                <a:solidFill>
                  <a:schemeClr val="bg1"/>
                </a:solidFill>
              </a:defRPr>
            </a:lvl1pPr>
          </a:lstStyle>
          <a:p>
            <a:r>
              <a:rPr lang="da-DK" dirty="0"/>
              <a:t>Klik for at redigere i master</a:t>
            </a:r>
          </a:p>
        </p:txBody>
      </p:sp>
      <p:sp>
        <p:nvSpPr>
          <p:cNvPr id="10" name="Pladsholder til tekst 2"/>
          <p:cNvSpPr>
            <a:spLocks noGrp="1"/>
          </p:cNvSpPr>
          <p:nvPr>
            <p:ph type="body" sz="quarter" idx="13" hasCustomPrompt="1"/>
          </p:nvPr>
        </p:nvSpPr>
        <p:spPr>
          <a:xfrm>
            <a:off x="284970" y="6093296"/>
            <a:ext cx="2569224" cy="514397"/>
          </a:xfrm>
        </p:spPr>
        <p:txBody>
          <a:bodyPr anchor="b" anchorCtr="0"/>
          <a:lstStyle>
            <a:lvl1pPr>
              <a:lnSpc>
                <a:spcPct val="101000"/>
              </a:lnSpc>
              <a:buFontTx/>
              <a:buNone/>
              <a:defRPr sz="1400" b="1" baseline="0">
                <a:solidFill>
                  <a:schemeClr val="bg1"/>
                </a:solidFill>
              </a:defRPr>
            </a:lvl1pPr>
          </a:lstStyle>
          <a:p>
            <a:pPr lvl="0"/>
            <a:r>
              <a:rPr lang="da-DK" dirty="0"/>
              <a:t>Klik og tilføj en tekst </a:t>
            </a:r>
            <a:br>
              <a:rPr lang="da-DK" dirty="0"/>
            </a:br>
            <a:r>
              <a:rPr lang="da-DK" dirty="0"/>
              <a:t>fx Fredag d. 21. maj 10-14:00</a:t>
            </a:r>
          </a:p>
        </p:txBody>
      </p:sp>
      <p:pic>
        <p:nvPicPr>
          <p:cNvPr id="7" name="Billed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4465" y="2132856"/>
            <a:ext cx="2569426" cy="3384000"/>
          </a:xfrm>
          <a:prstGeom prst="rect">
            <a:avLst/>
          </a:prstGeom>
        </p:spPr>
      </p:pic>
      <p:sp>
        <p:nvSpPr>
          <p:cNvPr id="11" name="Pladsholder til dato 10" hidden="1"/>
          <p:cNvSpPr>
            <a:spLocks noGrp="1"/>
          </p:cNvSpPr>
          <p:nvPr>
            <p:ph type="dt" sz="half" idx="14"/>
          </p:nvPr>
        </p:nvSpPr>
        <p:spPr>
          <a:xfrm>
            <a:off x="457200" y="7901630"/>
            <a:ext cx="730424" cy="207890"/>
          </a:xfrm>
        </p:spPr>
        <p:txBody>
          <a:bodyPr/>
          <a:lstStyle>
            <a:lvl1pPr>
              <a:defRPr sz="100">
                <a:solidFill>
                  <a:schemeClr val="bg1">
                    <a:lumMod val="85000"/>
                  </a:schemeClr>
                </a:solidFill>
              </a:defRPr>
            </a:lvl1pPr>
          </a:lstStyle>
          <a:p>
            <a:endParaRPr lang="da-DK" dirty="0"/>
          </a:p>
        </p:txBody>
      </p:sp>
      <p:sp>
        <p:nvSpPr>
          <p:cNvPr id="12" name="Pladsholder til sidefod 11" hidden="1"/>
          <p:cNvSpPr>
            <a:spLocks noGrp="1"/>
          </p:cNvSpPr>
          <p:nvPr>
            <p:ph type="ftr" sz="quarter" idx="15"/>
          </p:nvPr>
        </p:nvSpPr>
        <p:spPr>
          <a:xfrm>
            <a:off x="1187624" y="7901630"/>
            <a:ext cx="1028840" cy="207890"/>
          </a:xfrm>
        </p:spPr>
        <p:txBody>
          <a:bodyPr/>
          <a:lstStyle>
            <a:lvl1pPr>
              <a:defRPr sz="100">
                <a:solidFill>
                  <a:schemeClr val="bg1">
                    <a:lumMod val="85000"/>
                  </a:schemeClr>
                </a:solidFill>
              </a:defRPr>
            </a:lvl1pPr>
          </a:lstStyle>
          <a:p>
            <a:r>
              <a:rPr lang="da-DK"/>
              <a:t>ucsyd.dk</a:t>
            </a:r>
          </a:p>
        </p:txBody>
      </p:sp>
      <p:sp>
        <p:nvSpPr>
          <p:cNvPr id="13" name="Pladsholder til slidenummer 12" hidden="1"/>
          <p:cNvSpPr>
            <a:spLocks noGrp="1"/>
          </p:cNvSpPr>
          <p:nvPr>
            <p:ph type="sldNum" sz="quarter" idx="16"/>
          </p:nvPr>
        </p:nvSpPr>
        <p:spPr>
          <a:xfrm>
            <a:off x="2216464" y="7901630"/>
            <a:ext cx="472160" cy="209914"/>
          </a:xfrm>
        </p:spPr>
        <p:txBody>
          <a:bodyPr/>
          <a:lstStyle>
            <a:lvl1pPr>
              <a:defRPr sz="100">
                <a:solidFill>
                  <a:schemeClr val="bg1">
                    <a:lumMod val="85000"/>
                  </a:schemeClr>
                </a:solidFill>
              </a:defRPr>
            </a:lvl1pPr>
          </a:lstStyle>
          <a:p>
            <a:fld id="{5BA07366-CB75-4AA8-9E5B-928B849F427C}" type="slidenum">
              <a:rPr lang="da-DK"/>
              <a:pPr/>
              <a:t>‹nr.›</a:t>
            </a:fld>
            <a:endParaRPr lang="da-DK" dirty="0"/>
          </a:p>
        </p:txBody>
      </p:sp>
      <p:sp>
        <p:nvSpPr>
          <p:cNvPr id="14" name="Footer Placeholder 4">
            <a:extLst>
              <a:ext uri="{FF2B5EF4-FFF2-40B4-BE49-F238E27FC236}">
                <a16:creationId xmlns:a16="http://schemas.microsoft.com/office/drawing/2014/main" id="{2E264A8C-D1C7-4BD7-9DB2-150D8C8DE959}"/>
              </a:ext>
            </a:extLst>
          </p:cNvPr>
          <p:cNvSpPr txBox="1">
            <a:spLocks/>
          </p:cNvSpPr>
          <p:nvPr userDrawn="1"/>
        </p:nvSpPr>
        <p:spPr>
          <a:xfrm>
            <a:off x="7417170" y="6402251"/>
            <a:ext cx="1438380" cy="207890"/>
          </a:xfrm>
          <a:prstGeom prst="rect">
            <a:avLst/>
          </a:prstGeom>
        </p:spPr>
        <p:txBody>
          <a:bodyPr vert="horz" lIns="0" tIns="0" rIns="0" bIns="0" rtlCol="0" anchor="b" anchorCtr="0"/>
          <a:lstStyle>
            <a:defPPr>
              <a:defRPr lang="da-DK"/>
            </a:defPPr>
            <a:lvl1pPr marL="0" algn="r" defTabSz="914400" rtl="0" eaLnBrk="1" latinLnBrk="0" hangingPunct="1">
              <a:defRPr lang="da-DK" sz="1400" b="1" kern="1200" dirty="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ucsyd.dk</a:t>
            </a:r>
          </a:p>
        </p:txBody>
      </p:sp>
    </p:spTree>
    <p:extLst>
      <p:ext uri="{BB962C8B-B14F-4D97-AF65-F5344CB8AC3E}">
        <p14:creationId xmlns:p14="http://schemas.microsoft.com/office/powerpoint/2010/main" val="2330789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rside billede">
    <p:spTree>
      <p:nvGrpSpPr>
        <p:cNvPr id="1" name=""/>
        <p:cNvGrpSpPr/>
        <p:nvPr/>
      </p:nvGrpSpPr>
      <p:grpSpPr>
        <a:xfrm>
          <a:off x="0" y="0"/>
          <a:ext cx="0" cy="0"/>
          <a:chOff x="0" y="0"/>
          <a:chExt cx="0" cy="0"/>
        </a:xfrm>
      </p:grpSpPr>
      <p:sp>
        <p:nvSpPr>
          <p:cNvPr id="14" name="Pladsholder til billede 0"/>
          <p:cNvSpPr>
            <a:spLocks noGrp="1"/>
          </p:cNvSpPr>
          <p:nvPr>
            <p:ph type="pic" sz="quarter" idx="17" hasCustomPrompt="1"/>
          </p:nvPr>
        </p:nvSpPr>
        <p:spPr>
          <a:xfrm>
            <a:off x="0" y="0"/>
            <a:ext cx="9144000" cy="6858000"/>
          </a:xfrm>
          <a:solidFill>
            <a:schemeClr val="accent5"/>
          </a:solidFill>
        </p:spPr>
        <p:txBody>
          <a:bodyPr lIns="0" tIns="576000" anchor="ctr" anchorCtr="0"/>
          <a:lstStyle>
            <a:lvl1pPr marL="0" indent="0" algn="ctr">
              <a:buFontTx/>
              <a:buNone/>
              <a:defRPr sz="1200" b="0" baseline="0">
                <a:solidFill>
                  <a:schemeClr val="tx1">
                    <a:lumMod val="50000"/>
                    <a:lumOff val="50000"/>
                  </a:schemeClr>
                </a:solidFill>
              </a:defRPr>
            </a:lvl1pPr>
          </a:lstStyle>
          <a:p>
            <a:r>
              <a:rPr lang="da-DK" dirty="0"/>
              <a:t>Klik på ikonet og indsæt mørkt billede</a:t>
            </a:r>
          </a:p>
        </p:txBody>
      </p:sp>
      <p:sp>
        <p:nvSpPr>
          <p:cNvPr id="2" name="Titel 1"/>
          <p:cNvSpPr>
            <a:spLocks noGrp="1"/>
          </p:cNvSpPr>
          <p:nvPr>
            <p:ph type="title"/>
          </p:nvPr>
        </p:nvSpPr>
        <p:spPr>
          <a:xfrm>
            <a:off x="284970" y="204250"/>
            <a:ext cx="8565343" cy="1404000"/>
          </a:xfrm>
        </p:spPr>
        <p:txBody>
          <a:bodyPr/>
          <a:lstStyle>
            <a:lvl1pPr>
              <a:lnSpc>
                <a:spcPct val="101000"/>
              </a:lnSpc>
              <a:defRPr sz="4500">
                <a:solidFill>
                  <a:schemeClr val="bg1"/>
                </a:solidFill>
              </a:defRPr>
            </a:lvl1pPr>
          </a:lstStyle>
          <a:p>
            <a:r>
              <a:rPr lang="da-DK" dirty="0"/>
              <a:t>Klik for at redigere i master</a:t>
            </a:r>
          </a:p>
        </p:txBody>
      </p:sp>
      <p:sp>
        <p:nvSpPr>
          <p:cNvPr id="10" name="Pladsholder til tekst 2"/>
          <p:cNvSpPr>
            <a:spLocks noGrp="1"/>
          </p:cNvSpPr>
          <p:nvPr>
            <p:ph type="body" sz="quarter" idx="13" hasCustomPrompt="1"/>
          </p:nvPr>
        </p:nvSpPr>
        <p:spPr>
          <a:xfrm>
            <a:off x="284970" y="6093296"/>
            <a:ext cx="2569224" cy="514397"/>
          </a:xfrm>
        </p:spPr>
        <p:txBody>
          <a:bodyPr anchor="b" anchorCtr="0"/>
          <a:lstStyle>
            <a:lvl1pPr>
              <a:lnSpc>
                <a:spcPct val="101000"/>
              </a:lnSpc>
              <a:buFontTx/>
              <a:buNone/>
              <a:defRPr sz="1400" b="1" baseline="0">
                <a:solidFill>
                  <a:schemeClr val="bg1"/>
                </a:solidFill>
              </a:defRPr>
            </a:lvl1pPr>
          </a:lstStyle>
          <a:p>
            <a:pPr lvl="0"/>
            <a:r>
              <a:rPr lang="da-DK" dirty="0"/>
              <a:t>Klik og tilføj en tekst </a:t>
            </a:r>
            <a:br>
              <a:rPr lang="da-DK" dirty="0"/>
            </a:br>
            <a:r>
              <a:rPr lang="da-DK" dirty="0"/>
              <a:t>fx Fredag d. 21. maj 10-14:00</a:t>
            </a:r>
          </a:p>
        </p:txBody>
      </p:sp>
      <p:sp>
        <p:nvSpPr>
          <p:cNvPr id="16" name="Pladsholder til tekst logo"/>
          <p:cNvSpPr>
            <a:spLocks noGrp="1"/>
          </p:cNvSpPr>
          <p:nvPr>
            <p:ph type="body" sz="quarter" idx="19" hasCustomPrompt="1"/>
          </p:nvPr>
        </p:nvSpPr>
        <p:spPr>
          <a:xfrm>
            <a:off x="284465" y="2132856"/>
            <a:ext cx="2570400" cy="3384000"/>
          </a:xfrm>
          <a:blipFill>
            <a:blip r:embed="rId2"/>
            <a:stretch>
              <a:fillRect/>
            </a:stretch>
          </a:blipFill>
        </p:spPr>
        <p:txBody>
          <a:bodyPr/>
          <a:lstStyle>
            <a:lvl1pPr>
              <a:defRPr sz="100">
                <a:solidFill>
                  <a:schemeClr val="bg1"/>
                </a:solidFill>
              </a:defRPr>
            </a:lvl1pPr>
          </a:lstStyle>
          <a:p>
            <a:pPr lvl="0"/>
            <a:r>
              <a:rPr lang="da-DK" dirty="0"/>
              <a:t>.</a:t>
            </a:r>
          </a:p>
        </p:txBody>
      </p:sp>
      <p:sp>
        <p:nvSpPr>
          <p:cNvPr id="11" name="Pladsholder til dato 10" hidden="1"/>
          <p:cNvSpPr>
            <a:spLocks noGrp="1"/>
          </p:cNvSpPr>
          <p:nvPr>
            <p:ph type="dt" sz="half" idx="14"/>
          </p:nvPr>
        </p:nvSpPr>
        <p:spPr>
          <a:xfrm>
            <a:off x="457200" y="7901630"/>
            <a:ext cx="730424" cy="207890"/>
          </a:xfrm>
        </p:spPr>
        <p:txBody>
          <a:bodyPr/>
          <a:lstStyle>
            <a:lvl1pPr>
              <a:defRPr sz="100">
                <a:solidFill>
                  <a:schemeClr val="bg1">
                    <a:lumMod val="85000"/>
                  </a:schemeClr>
                </a:solidFill>
              </a:defRPr>
            </a:lvl1pPr>
          </a:lstStyle>
          <a:p>
            <a:endParaRPr lang="da-DK" dirty="0"/>
          </a:p>
        </p:txBody>
      </p:sp>
      <p:sp>
        <p:nvSpPr>
          <p:cNvPr id="12" name="Pladsholder til sidefod 11" hidden="1"/>
          <p:cNvSpPr>
            <a:spLocks noGrp="1"/>
          </p:cNvSpPr>
          <p:nvPr>
            <p:ph type="ftr" sz="quarter" idx="15"/>
          </p:nvPr>
        </p:nvSpPr>
        <p:spPr>
          <a:xfrm>
            <a:off x="1187624" y="7901630"/>
            <a:ext cx="1028840" cy="207890"/>
          </a:xfrm>
        </p:spPr>
        <p:txBody>
          <a:bodyPr/>
          <a:lstStyle>
            <a:lvl1pPr>
              <a:defRPr sz="100">
                <a:solidFill>
                  <a:schemeClr val="bg1">
                    <a:lumMod val="85000"/>
                  </a:schemeClr>
                </a:solidFill>
              </a:defRPr>
            </a:lvl1pPr>
          </a:lstStyle>
          <a:p>
            <a:r>
              <a:rPr lang="da-DK"/>
              <a:t>ucsyd.dk</a:t>
            </a:r>
          </a:p>
        </p:txBody>
      </p:sp>
      <p:sp>
        <p:nvSpPr>
          <p:cNvPr id="13" name="Pladsholder til slidenummer 12"/>
          <p:cNvSpPr>
            <a:spLocks noGrp="1"/>
          </p:cNvSpPr>
          <p:nvPr>
            <p:ph type="sldNum" sz="quarter" idx="16"/>
          </p:nvPr>
        </p:nvSpPr>
        <p:spPr>
          <a:xfrm>
            <a:off x="2216464" y="7901630"/>
            <a:ext cx="472160" cy="209914"/>
          </a:xfrm>
        </p:spPr>
        <p:txBody>
          <a:bodyPr/>
          <a:lstStyle>
            <a:lvl1pPr>
              <a:defRPr sz="100">
                <a:solidFill>
                  <a:schemeClr val="bg1">
                    <a:lumMod val="85000"/>
                  </a:schemeClr>
                </a:solidFill>
              </a:defRPr>
            </a:lvl1pPr>
          </a:lstStyle>
          <a:p>
            <a:fld id="{5BA07366-CB75-4AA8-9E5B-928B849F427C}" type="slidenum">
              <a:rPr lang="da-DK"/>
              <a:pPr/>
              <a:t>‹nr.›</a:t>
            </a:fld>
            <a:endParaRPr lang="da-DK" dirty="0"/>
          </a:p>
        </p:txBody>
      </p:sp>
      <p:grpSp>
        <p:nvGrpSpPr>
          <p:cNvPr id="18" name="Gruppe 17"/>
          <p:cNvGrpSpPr/>
          <p:nvPr userDrawn="1"/>
        </p:nvGrpSpPr>
        <p:grpSpPr>
          <a:xfrm>
            <a:off x="9150825" y="1941319"/>
            <a:ext cx="2032000" cy="3185487"/>
            <a:chOff x="9150825" y="2171823"/>
            <a:chExt cx="2032000" cy="3185487"/>
          </a:xfrm>
        </p:grpSpPr>
        <p:sp>
          <p:nvSpPr>
            <p:cNvPr id="19" name="TextBox 12"/>
            <p:cNvSpPr txBox="1">
              <a:spLocks noChangeArrowheads="1"/>
            </p:cNvSpPr>
            <p:nvPr/>
          </p:nvSpPr>
          <p:spPr bwMode="auto">
            <a:xfrm>
              <a:off x="9150825" y="2171823"/>
              <a:ext cx="2032000" cy="318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algn="l" defTabSz="914400" rtl="0" eaLnBrk="1" latinLnBrk="0" hangingPunct="1">
                <a:lnSpc>
                  <a:spcPct val="100000"/>
                </a:lnSpc>
                <a:spcAft>
                  <a:spcPts val="0"/>
                </a:spcAft>
                <a:buFontTx/>
                <a:buNone/>
                <a:defRPr/>
              </a:pPr>
              <a:r>
                <a:rPr lang="da-DK" sz="900" b="1" kern="1200" noProof="1">
                  <a:solidFill>
                    <a:schemeClr val="bg1">
                      <a:lumMod val="50000"/>
                    </a:schemeClr>
                  </a:solidFill>
                  <a:latin typeface="+mn-lt"/>
                  <a:ea typeface="Calibri" panose="020F0502020204030204" pitchFamily="34" charset="0"/>
                  <a:cs typeface="Arial" panose="020B0604020202020204" pitchFamily="34" charset="0"/>
                </a:rPr>
                <a:t>Indsæt billede</a:t>
              </a:r>
            </a:p>
            <a:p>
              <a:pPr marL="0" algn="l" defTabSz="914400" rtl="0" eaLnBrk="1" latinLnBrk="0" hangingPunct="1">
                <a:lnSpc>
                  <a:spcPct val="100000"/>
                </a:lnSpc>
                <a:spcBef>
                  <a:spcPts val="0"/>
                </a:spcBef>
                <a:spcAft>
                  <a:spcPts val="0"/>
                </a:spcAft>
                <a:buFontTx/>
                <a:buNone/>
                <a:defRPr/>
              </a:pPr>
              <a:r>
                <a:rPr lang="da-DK" sz="900" b="1" kern="1200" noProof="1">
                  <a:solidFill>
                    <a:schemeClr val="bg1">
                      <a:lumMod val="50000"/>
                    </a:schemeClr>
                  </a:solidFill>
                  <a:latin typeface="+mn-lt"/>
                  <a:ea typeface="Calibri" panose="020F0502020204030204" pitchFamily="34" charset="0"/>
                  <a:cs typeface="Arial" panose="020B0604020202020204" pitchFamily="34" charset="0"/>
                </a:rPr>
                <a:t>1. </a:t>
              </a:r>
              <a:r>
                <a:rPr lang="da-DK" sz="900" kern="1200" noProof="1">
                  <a:solidFill>
                    <a:schemeClr val="bg1">
                      <a:lumMod val="50000"/>
                    </a:schemeClr>
                  </a:solidFill>
                  <a:latin typeface="+mn-lt"/>
                  <a:ea typeface="Calibri" panose="020F0502020204030204" pitchFamily="34" charset="0"/>
                  <a:cs typeface="Arial" panose="020B0604020202020204" pitchFamily="34" charset="0"/>
                </a:rPr>
                <a:t>Klik på billederammen</a:t>
              </a:r>
            </a:p>
            <a:p>
              <a:pPr marL="0" algn="l" defTabSz="914400" rtl="0" eaLnBrk="1" latinLnBrk="0" hangingPunct="1">
                <a:lnSpc>
                  <a:spcPct val="100000"/>
                </a:lnSpc>
                <a:spcBef>
                  <a:spcPts val="0"/>
                </a:spcBef>
                <a:spcAft>
                  <a:spcPts val="0"/>
                </a:spcAft>
                <a:buFontTx/>
                <a:buNone/>
                <a:defRPr/>
              </a:pPr>
              <a:r>
                <a:rPr lang="da-DK" sz="900" b="1" kern="1200" noProof="1">
                  <a:solidFill>
                    <a:schemeClr val="bg1">
                      <a:lumMod val="50000"/>
                    </a:schemeClr>
                  </a:solidFill>
                  <a:latin typeface="+mn-lt"/>
                  <a:ea typeface="Calibri" panose="020F0502020204030204" pitchFamily="34" charset="0"/>
                  <a:cs typeface="Arial" panose="020B0604020202020204" pitchFamily="34" charset="0"/>
                </a:rPr>
                <a:t>2. </a:t>
              </a:r>
              <a:r>
                <a:rPr lang="da-DK" sz="900" kern="1200" noProof="1">
                  <a:solidFill>
                    <a:schemeClr val="bg1">
                      <a:lumMod val="50000"/>
                    </a:schemeClr>
                  </a:solidFill>
                  <a:latin typeface="+mn-lt"/>
                  <a:ea typeface="Calibri" panose="020F0502020204030204" pitchFamily="34" charset="0"/>
                  <a:cs typeface="Arial" panose="020B0604020202020204" pitchFamily="34" charset="0"/>
                </a:rPr>
                <a:t>Indsæt det ønskede billede via fanen </a:t>
              </a:r>
              <a:r>
                <a:rPr lang="da-DK" sz="900" b="1" kern="1200" noProof="1">
                  <a:solidFill>
                    <a:schemeClr val="bg1">
                      <a:lumMod val="50000"/>
                    </a:schemeClr>
                  </a:solidFill>
                  <a:latin typeface="+mn-lt"/>
                  <a:ea typeface="Calibri" panose="020F0502020204030204" pitchFamily="34" charset="0"/>
                  <a:cs typeface="Arial" panose="020B0604020202020204" pitchFamily="34" charset="0"/>
                </a:rPr>
                <a:t>Indsæt, Billeder</a:t>
              </a:r>
            </a:p>
            <a:p>
              <a:pPr marL="0" algn="l" defTabSz="914400" rtl="0" eaLnBrk="1" latinLnBrk="0" hangingPunct="1">
                <a:lnSpc>
                  <a:spcPct val="100000"/>
                </a:lnSpc>
                <a:spcBef>
                  <a:spcPts val="0"/>
                </a:spcBef>
                <a:spcAft>
                  <a:spcPts val="0"/>
                </a:spcAft>
                <a:buFontTx/>
                <a:buNone/>
                <a:defRPr/>
              </a:pPr>
              <a:r>
                <a:rPr lang="da-DK" sz="900" b="1" kern="1200" noProof="1">
                  <a:solidFill>
                    <a:schemeClr val="bg1">
                      <a:lumMod val="50000"/>
                    </a:schemeClr>
                  </a:solidFill>
                  <a:latin typeface="+mn-lt"/>
                  <a:ea typeface="Calibri" panose="020F0502020204030204" pitchFamily="34" charset="0"/>
                  <a:cs typeface="Arial" panose="020B0604020202020204" pitchFamily="34" charset="0"/>
                </a:rPr>
                <a:t>3. </a:t>
              </a:r>
              <a:r>
                <a:rPr lang="da-DK" sz="900" kern="1200" noProof="1">
                  <a:solidFill>
                    <a:schemeClr val="bg1">
                      <a:lumMod val="50000"/>
                    </a:schemeClr>
                  </a:solidFill>
                  <a:latin typeface="+mn-lt"/>
                  <a:ea typeface="Calibri" panose="020F0502020204030204" pitchFamily="34" charset="0"/>
                  <a:cs typeface="Arial" panose="020B0604020202020204" pitchFamily="34" charset="0"/>
                </a:rPr>
                <a:t>Klik </a:t>
              </a:r>
              <a:r>
                <a:rPr lang="da-DK" sz="900" b="1" kern="1200" noProof="1">
                  <a:solidFill>
                    <a:schemeClr val="bg1">
                      <a:lumMod val="50000"/>
                    </a:schemeClr>
                  </a:solidFill>
                  <a:latin typeface="+mn-lt"/>
                  <a:ea typeface="Calibri" panose="020F0502020204030204" pitchFamily="34" charset="0"/>
                  <a:cs typeface="Arial" panose="020B0604020202020204" pitchFamily="34" charset="0"/>
                </a:rPr>
                <a:t>Beskær</a:t>
              </a:r>
              <a:r>
                <a:rPr lang="da-DK" sz="900" kern="1200" noProof="1">
                  <a:solidFill>
                    <a:schemeClr val="bg1">
                      <a:lumMod val="50000"/>
                    </a:schemeClr>
                  </a:solidFill>
                  <a:latin typeface="+mn-lt"/>
                  <a:ea typeface="Calibri" panose="020F0502020204030204" pitchFamily="34" charset="0"/>
                  <a:cs typeface="Arial" panose="020B0604020202020204" pitchFamily="34" charset="0"/>
                </a:rPr>
                <a:t> for at ændre</a:t>
              </a:r>
            </a:p>
            <a:p>
              <a:pPr marL="0" algn="l" defTabSz="914400" rtl="0" eaLnBrk="1" latinLnBrk="0" hangingPunct="1">
                <a:lnSpc>
                  <a:spcPct val="100000"/>
                </a:lnSpc>
                <a:spcBef>
                  <a:spcPts val="0"/>
                </a:spcBef>
                <a:spcAft>
                  <a:spcPts val="0"/>
                </a:spcAft>
                <a:buFontTx/>
                <a:buNone/>
                <a:defRPr/>
              </a:pPr>
              <a:r>
                <a:rPr lang="da-DK" sz="900" kern="1200" noProof="1">
                  <a:solidFill>
                    <a:schemeClr val="bg1">
                      <a:lumMod val="50000"/>
                    </a:schemeClr>
                  </a:solidFill>
                  <a:latin typeface="+mn-lt"/>
                  <a:ea typeface="Calibri" panose="020F0502020204030204" pitchFamily="34" charset="0"/>
                  <a:cs typeface="Arial" panose="020B0604020202020204" pitchFamily="34" charset="0"/>
                </a:rPr>
                <a:t>billedets fokus/størrelse</a:t>
              </a: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r>
                <a:rPr lang="da-DK" altLang="da-DK" sz="900" b="1" kern="1200" noProof="1">
                  <a:solidFill>
                    <a:schemeClr val="bg1">
                      <a:lumMod val="50000"/>
                    </a:schemeClr>
                  </a:solidFill>
                  <a:latin typeface="+mn-lt"/>
                  <a:ea typeface="Calibri" panose="020F0502020204030204" pitchFamily="34" charset="0"/>
                  <a:cs typeface="Arial" panose="020B0604020202020204" pitchFamily="34" charset="0"/>
                </a:rPr>
                <a:t>4. </a:t>
              </a:r>
              <a:r>
                <a:rPr lang="da-DK" altLang="da-DK" sz="900" kern="1200" noProof="1">
                  <a:solidFill>
                    <a:schemeClr val="bg1">
                      <a:lumMod val="50000"/>
                    </a:schemeClr>
                  </a:solidFill>
                  <a:latin typeface="+mn-lt"/>
                  <a:ea typeface="Calibri" panose="020F0502020204030204" pitchFamily="34" charset="0"/>
                  <a:cs typeface="Arial" panose="020B0604020202020204" pitchFamily="34" charset="0"/>
                </a:rPr>
                <a:t>Ønsker du at skalere billedet, så hold </a:t>
              </a:r>
              <a:r>
                <a:rPr lang="da-DK" altLang="da-DK" sz="900" b="1" kern="1200" noProof="1">
                  <a:solidFill>
                    <a:schemeClr val="bg1">
                      <a:lumMod val="50000"/>
                    </a:schemeClr>
                  </a:solidFill>
                  <a:latin typeface="+mn-lt"/>
                  <a:ea typeface="Calibri" panose="020F0502020204030204" pitchFamily="34" charset="0"/>
                  <a:cs typeface="Arial" panose="020B0604020202020204" pitchFamily="34" charset="0"/>
                </a:rPr>
                <a:t>SHIFT-</a:t>
              </a:r>
              <a:r>
                <a:rPr lang="da-DK" altLang="da-DK" sz="900" b="0" kern="1200" noProof="1">
                  <a:solidFill>
                    <a:schemeClr val="bg1">
                      <a:lumMod val="50000"/>
                    </a:schemeClr>
                  </a:solidFill>
                  <a:latin typeface="+mn-lt"/>
                  <a:ea typeface="Calibri" panose="020F0502020204030204" pitchFamily="34" charset="0"/>
                  <a:cs typeface="Arial" panose="020B0604020202020204" pitchFamily="34" charset="0"/>
                </a:rPr>
                <a:t>knappen</a:t>
              </a:r>
              <a:r>
                <a:rPr lang="da-DK" altLang="da-DK" sz="900" kern="1200" noProof="1">
                  <a:solidFill>
                    <a:schemeClr val="bg1">
                      <a:lumMod val="50000"/>
                    </a:schemeClr>
                  </a:solidFill>
                  <a:latin typeface="+mn-lt"/>
                  <a:ea typeface="Calibri" panose="020F0502020204030204" pitchFamily="34" charset="0"/>
                  <a:cs typeface="Arial" panose="020B0604020202020204" pitchFamily="34" charset="0"/>
                </a:rPr>
                <a:t> nede, mens der trækkes i billedets hjørner</a:t>
              </a: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r>
                <a:rPr lang="da-DK" altLang="da-DK" sz="900" b="1" kern="1200" noProof="1">
                  <a:solidFill>
                    <a:schemeClr val="bg1">
                      <a:lumMod val="50000"/>
                    </a:schemeClr>
                  </a:solidFill>
                  <a:latin typeface="+mn-lt"/>
                  <a:ea typeface="Calibri" panose="020F0502020204030204" pitchFamily="34" charset="0"/>
                  <a:cs typeface="Arial" panose="020B0604020202020204" pitchFamily="34" charset="0"/>
                </a:rPr>
                <a:t>Tips</a:t>
              </a:r>
              <a:r>
                <a:rPr lang="da-DK" altLang="da-DK" sz="900" kern="1200" noProof="1">
                  <a:solidFill>
                    <a:schemeClr val="bg1">
                      <a:lumMod val="50000"/>
                    </a:schemeClr>
                  </a:solidFill>
                  <a:latin typeface="+mn-lt"/>
                  <a:ea typeface="Calibri" panose="020F0502020204030204" pitchFamily="34" charset="0"/>
                  <a:cs typeface="Arial" panose="020B0604020202020204" pitchFamily="34" charset="0"/>
                </a:rPr>
                <a:t>: Hvis du sletter billedet, og sætter et ny ind, kan billedet lægge sig foran tekst og grafikken, hvis dette sker, skal du vælge billedet, højreklik og vælg </a:t>
              </a:r>
              <a:r>
                <a:rPr lang="da-DK" altLang="da-DK" sz="900" b="1" kern="1200" noProof="1">
                  <a:solidFill>
                    <a:schemeClr val="bg1">
                      <a:lumMod val="50000"/>
                    </a:schemeClr>
                  </a:solidFill>
                  <a:latin typeface="+mn-lt"/>
                  <a:ea typeface="Calibri" panose="020F0502020204030204" pitchFamily="34" charset="0"/>
                  <a:cs typeface="Arial" panose="020B0604020202020204" pitchFamily="34" charset="0"/>
                </a:rPr>
                <a:t>Placer bagest</a:t>
              </a: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p:txBody>
        </p:sp>
        <p:pic>
          <p:nvPicPr>
            <p:cNvPr id="20" name="Billede 7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09315" y="3028176"/>
              <a:ext cx="373507" cy="32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uppe 78"/>
            <p:cNvGrpSpPr>
              <a:grpSpLocks/>
            </p:cNvGrpSpPr>
            <p:nvPr/>
          </p:nvGrpSpPr>
          <p:grpSpPr bwMode="auto">
            <a:xfrm>
              <a:off x="9305577" y="3846855"/>
              <a:ext cx="330145" cy="379412"/>
              <a:chOff x="1018031" y="5509431"/>
              <a:chExt cx="373412" cy="429121"/>
            </a:xfrm>
          </p:grpSpPr>
          <p:pic>
            <p:nvPicPr>
              <p:cNvPr id="22" name="Billede 7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8031" y="5511796"/>
                <a:ext cx="373412" cy="4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ounded Rectangle 25"/>
              <p:cNvSpPr/>
              <p:nvPr/>
            </p:nvSpPr>
            <p:spPr bwMode="auto">
              <a:xfrm>
                <a:off x="1023417" y="5509431"/>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grpSp>
      <p:sp>
        <p:nvSpPr>
          <p:cNvPr id="25" name="Footer Placeholder 4">
            <a:extLst>
              <a:ext uri="{FF2B5EF4-FFF2-40B4-BE49-F238E27FC236}">
                <a16:creationId xmlns:a16="http://schemas.microsoft.com/office/drawing/2014/main" id="{829C14C6-8A93-460D-843C-FA07F8F32FC8}"/>
              </a:ext>
            </a:extLst>
          </p:cNvPr>
          <p:cNvSpPr txBox="1">
            <a:spLocks/>
          </p:cNvSpPr>
          <p:nvPr userDrawn="1"/>
        </p:nvSpPr>
        <p:spPr>
          <a:xfrm>
            <a:off x="7416003" y="6402251"/>
            <a:ext cx="1438380" cy="207890"/>
          </a:xfrm>
          <a:prstGeom prst="rect">
            <a:avLst/>
          </a:prstGeom>
        </p:spPr>
        <p:txBody>
          <a:bodyPr vert="horz" lIns="0" tIns="0" rIns="0" bIns="0" rtlCol="0" anchor="b" anchorCtr="0"/>
          <a:lstStyle>
            <a:defPPr>
              <a:defRPr lang="da-DK"/>
            </a:defPPr>
            <a:lvl1pPr marL="0" algn="r" defTabSz="914400" rtl="0" eaLnBrk="1" latinLnBrk="0" hangingPunct="1">
              <a:defRPr lang="da-DK" sz="1400" b="1" kern="1200" dirty="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ucsyd.dk</a:t>
            </a:r>
          </a:p>
        </p:txBody>
      </p:sp>
    </p:spTree>
    <p:extLst>
      <p:ext uri="{BB962C8B-B14F-4D97-AF65-F5344CB8AC3E}">
        <p14:creationId xmlns:p14="http://schemas.microsoft.com/office/powerpoint/2010/main" val="3094683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da-DK" dirty="0"/>
          </a:p>
        </p:txBody>
      </p:sp>
      <p:sp>
        <p:nvSpPr>
          <p:cNvPr id="3" name="Content Placeholder 2"/>
          <p:cNvSpPr>
            <a:spLocks noGrp="1"/>
          </p:cNvSpPr>
          <p:nvPr>
            <p:ph idx="1"/>
          </p:nvPr>
        </p:nvSpPr>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grpSp>
        <p:nvGrpSpPr>
          <p:cNvPr id="11" name="Gruppe 10"/>
          <p:cNvGrpSpPr/>
          <p:nvPr userDrawn="1"/>
        </p:nvGrpSpPr>
        <p:grpSpPr>
          <a:xfrm>
            <a:off x="-2052736" y="1940361"/>
            <a:ext cx="2052736" cy="2774206"/>
            <a:chOff x="-2052736" y="1825625"/>
            <a:chExt cx="2052736" cy="2774206"/>
          </a:xfrm>
        </p:grpSpPr>
        <p:sp>
          <p:nvSpPr>
            <p:cNvPr id="12" name="Rectangle 8"/>
            <p:cNvSpPr/>
            <p:nvPr userDrawn="1"/>
          </p:nvSpPr>
          <p:spPr bwMode="auto">
            <a:xfrm>
              <a:off x="-2052736" y="1825625"/>
              <a:ext cx="2052736" cy="2492990"/>
            </a:xfrm>
            <a:prstGeom prst="rect">
              <a:avLst/>
            </a:prstGeom>
          </p:spPr>
          <p:txBody>
            <a:bodyPr wrap="square" lIns="0" tIns="0" rIns="144000" bIns="0">
              <a:spAutoFit/>
            </a:bodyPr>
            <a:lstStyle/>
            <a:p>
              <a:pPr indent="0" algn="r">
                <a:lnSpc>
                  <a:spcPct val="100000"/>
                </a:lnSpc>
                <a:spcAft>
                  <a:spcPts val="0"/>
                </a:spcAft>
                <a:defRPr/>
              </a:pPr>
              <a:r>
                <a:rPr lang="da-DK" sz="900" b="1" noProof="1">
                  <a:solidFill>
                    <a:schemeClr val="tx1">
                      <a:lumMod val="50000"/>
                      <a:lumOff val="50000"/>
                    </a:schemeClr>
                  </a:solidFill>
                  <a:latin typeface="+mn-lt"/>
                  <a:ea typeface="Calibri" panose="020F0502020204030204" pitchFamily="34" charset="0"/>
                  <a:cs typeface="Arial" panose="020B0604020202020204" pitchFamily="34" charset="0"/>
                </a:rPr>
                <a:t>Tekst-typografier</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Brug </a:t>
              </a:r>
              <a:r>
                <a:rPr lang="da-DK" sz="900" b="1" noProof="1">
                  <a:solidFill>
                    <a:schemeClr val="tx1">
                      <a:lumMod val="50000"/>
                      <a:lumOff val="50000"/>
                    </a:schemeClr>
                  </a:solidFill>
                  <a:ea typeface="Calibri" panose="020F0502020204030204" pitchFamily="34" charset="0"/>
                  <a:cs typeface="Arial" panose="020B0604020202020204" pitchFamily="34" charset="0"/>
                </a:rPr>
                <a:t>TAB</a:t>
              </a:r>
              <a:r>
                <a:rPr lang="da-DK" sz="900" noProof="1">
                  <a:solidFill>
                    <a:schemeClr val="tx1">
                      <a:lumMod val="50000"/>
                      <a:lumOff val="50000"/>
                    </a:schemeClr>
                  </a:solidFill>
                  <a:ea typeface="Calibri" panose="020F0502020204030204" pitchFamily="34" charset="0"/>
                  <a:cs typeface="Arial" panose="020B0604020202020204" pitchFamily="34" charset="0"/>
                </a:rPr>
                <a:t> for at gå frem</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i</a:t>
              </a:r>
              <a:r>
                <a:rPr lang="da-DK" sz="900" noProof="1">
                  <a:solidFill>
                    <a:schemeClr val="tx1">
                      <a:lumMod val="50000"/>
                      <a:lumOff val="50000"/>
                    </a:schemeClr>
                  </a:solidFill>
                  <a:latin typeface="+mn-lt"/>
                  <a:ea typeface="Calibri" panose="020F0502020204030204" pitchFamily="34" charset="0"/>
                  <a:cs typeface="Arial" panose="020B0604020202020204" pitchFamily="34" charset="0"/>
                </a:rPr>
                <a:t> tekst-niveauer</a:t>
              </a:r>
              <a:endParaRPr lang="da-DK" sz="900"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endParaRPr lang="da-DK" sz="900" noProof="1">
                <a:solidFill>
                  <a:schemeClr val="tx1">
                    <a:lumMod val="50000"/>
                    <a:lumOff val="50000"/>
                  </a:schemeClr>
                </a:solidFill>
                <a:latin typeface="+mn-lt"/>
                <a:ea typeface="Calibri" panose="020F0502020204030204" pitchFamily="34" charset="0"/>
                <a:cs typeface="Arial" panose="020B0604020202020204" pitchFamily="34" charset="0"/>
              </a:endParaRP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1 = Tekst 20 pt.</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2 = Punkt-liste 20 pt.</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3 = Fed Tekst 20pt.</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4 = Tekst 15 pt.</a:t>
              </a:r>
            </a:p>
            <a:p>
              <a:pPr marL="0" marR="0" indent="0" algn="r" defTabSz="914400" rtl="0" eaLnBrk="1" fontAlgn="auto" latinLnBrk="0" hangingPunct="1">
                <a:lnSpc>
                  <a:spcPct val="100000"/>
                </a:lnSpc>
                <a:spcBef>
                  <a:spcPts val="0"/>
                </a:spcBef>
                <a:spcAft>
                  <a:spcPts val="0"/>
                </a:spcAft>
                <a:buClrTx/>
                <a:buSzTx/>
                <a:buFontTx/>
                <a:buNone/>
                <a:tabLs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5 = Fed Tekst 15 pt.</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6 = Punkt-liste 15 pt.</a:t>
              </a:r>
            </a:p>
            <a:p>
              <a:pPr marL="0" marR="0" indent="0" algn="r" defTabSz="914400" rtl="0" eaLnBrk="1" fontAlgn="auto" latinLnBrk="0" hangingPunct="1">
                <a:lnSpc>
                  <a:spcPct val="100000"/>
                </a:lnSpc>
                <a:spcBef>
                  <a:spcPts val="0"/>
                </a:spcBef>
                <a:spcAft>
                  <a:spcPts val="0"/>
                </a:spcAft>
                <a:buClrTx/>
                <a:buSzTx/>
                <a:buFontTx/>
                <a:buNone/>
                <a:tabLs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5-9 = Punkt-liste indryk 15 pt.</a:t>
              </a:r>
            </a:p>
            <a:p>
              <a:pPr indent="0" algn="r">
                <a:lnSpc>
                  <a:spcPct val="100000"/>
                </a:lnSpc>
                <a:spcAft>
                  <a:spcPts val="0"/>
                </a:spcAft>
                <a:defRPr/>
              </a:pPr>
              <a:endParaRPr lang="da-DK" sz="900"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For at gå tilbage i tekst-niveauer,</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brug </a:t>
              </a:r>
              <a:r>
                <a:rPr lang="da-DK" sz="900" b="1" noProof="1">
                  <a:solidFill>
                    <a:schemeClr val="tx1">
                      <a:lumMod val="50000"/>
                      <a:lumOff val="50000"/>
                    </a:schemeClr>
                  </a:solidFill>
                  <a:ea typeface="Calibri" panose="020F0502020204030204" pitchFamily="34" charset="0"/>
                  <a:cs typeface="Arial" panose="020B0604020202020204" pitchFamily="34" charset="0"/>
                </a:rPr>
                <a:t>SHIFT + TAB</a:t>
              </a:r>
            </a:p>
            <a:p>
              <a:pPr indent="0" algn="r">
                <a:lnSpc>
                  <a:spcPct val="100000"/>
                </a:lnSpc>
                <a:spcAft>
                  <a:spcPts val="0"/>
                </a:spcAft>
                <a:defRPr/>
              </a:pPr>
              <a:endParaRPr lang="da-DK" sz="900" b="1"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Alternativt kan</a:t>
              </a:r>
            </a:p>
            <a:p>
              <a:pPr indent="0" algn="r">
                <a:lnSpc>
                  <a:spcPct val="100000"/>
                </a:lnSpc>
                <a:spcAft>
                  <a:spcPts val="0"/>
                </a:spcAft>
                <a:defRPr/>
              </a:pPr>
              <a:r>
                <a:rPr lang="da-DK" sz="900" b="1" noProof="1">
                  <a:solidFill>
                    <a:schemeClr val="tx1">
                      <a:lumMod val="50000"/>
                      <a:lumOff val="50000"/>
                    </a:schemeClr>
                  </a:solidFill>
                  <a:ea typeface="Calibri" panose="020F0502020204030204" pitchFamily="34" charset="0"/>
                  <a:cs typeface="Arial" panose="020B0604020202020204" pitchFamily="34" charset="0"/>
                </a:rPr>
                <a:t>Forøg</a:t>
              </a:r>
              <a:r>
                <a:rPr lang="da-DK" sz="900" noProof="1">
                  <a:solidFill>
                    <a:schemeClr val="tx1">
                      <a:lumMod val="50000"/>
                      <a:lumOff val="50000"/>
                    </a:schemeClr>
                  </a:solidFill>
                  <a:ea typeface="Calibri" panose="020F0502020204030204" pitchFamily="34" charset="0"/>
                  <a:cs typeface="Arial" panose="020B0604020202020204" pitchFamily="34" charset="0"/>
                </a:rPr>
                <a:t> og </a:t>
              </a:r>
              <a:r>
                <a:rPr lang="da-DK" sz="900" b="1" noProof="1">
                  <a:solidFill>
                    <a:schemeClr val="tx1">
                      <a:lumMod val="50000"/>
                      <a:lumOff val="50000"/>
                    </a:schemeClr>
                  </a:solidFill>
                  <a:ea typeface="Calibri" panose="020F0502020204030204" pitchFamily="34" charset="0"/>
                  <a:cs typeface="Arial" panose="020B0604020202020204" pitchFamily="34" charset="0"/>
                </a:rPr>
                <a:t>Formindsk</a:t>
              </a:r>
              <a:r>
                <a:rPr lang="da-DK" sz="900" noProof="1">
                  <a:solidFill>
                    <a:schemeClr val="tx1">
                      <a:lumMod val="50000"/>
                      <a:lumOff val="50000"/>
                    </a:schemeClr>
                  </a:solidFill>
                  <a:ea typeface="Calibri" panose="020F0502020204030204" pitchFamily="34" charset="0"/>
                  <a:cs typeface="Arial" panose="020B0604020202020204" pitchFamily="34" charset="0"/>
                </a:rPr>
                <a:t> </a:t>
              </a:r>
              <a:endParaRPr lang="da-DK" sz="900" baseline="0"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listeniveau bruges</a:t>
              </a:r>
              <a:endParaRPr lang="da-DK" sz="900" noProof="1">
                <a:solidFill>
                  <a:schemeClr val="tx1">
                    <a:lumMod val="50000"/>
                    <a:lumOff val="50000"/>
                  </a:schemeClr>
                </a:solidFill>
                <a:latin typeface="+mn-lt"/>
                <a:ea typeface="Calibri" panose="020F0502020204030204" pitchFamily="34" charset="0"/>
                <a:cs typeface="Arial" panose="020B0604020202020204" pitchFamily="34" charset="0"/>
              </a:endParaRPr>
            </a:p>
          </p:txBody>
        </p:sp>
        <p:grpSp>
          <p:nvGrpSpPr>
            <p:cNvPr id="13" name="Group 6"/>
            <p:cNvGrpSpPr/>
            <p:nvPr userDrawn="1"/>
          </p:nvGrpSpPr>
          <p:grpSpPr>
            <a:xfrm>
              <a:off x="-904613" y="4394384"/>
              <a:ext cx="751501" cy="205447"/>
              <a:chOff x="-904613" y="4258313"/>
              <a:chExt cx="751501" cy="205447"/>
            </a:xfrm>
          </p:grpSpPr>
          <p:pic>
            <p:nvPicPr>
              <p:cNvPr id="17" name="Picture 2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885" y="4258313"/>
                <a:ext cx="346773" cy="205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04613" y="4258313"/>
                <a:ext cx="341539" cy="205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4" name="Date Placeholder 3" hidden="1">
            <a:extLst>
              <a:ext uri="{FF2B5EF4-FFF2-40B4-BE49-F238E27FC236}">
                <a16:creationId xmlns:a16="http://schemas.microsoft.com/office/drawing/2014/main" id="{600D342D-9BE1-4AE8-9970-C66EBC521630}"/>
              </a:ext>
            </a:extLst>
          </p:cNvPr>
          <p:cNvSpPr>
            <a:spLocks noGrp="1"/>
          </p:cNvSpPr>
          <p:nvPr>
            <p:ph type="dt" sz="half" idx="10"/>
          </p:nvPr>
        </p:nvSpPr>
        <p:spPr/>
        <p:txBody>
          <a:bodyPr/>
          <a:lstStyle/>
          <a:p>
            <a:endParaRPr lang="da-DK" dirty="0"/>
          </a:p>
        </p:txBody>
      </p:sp>
      <p:sp>
        <p:nvSpPr>
          <p:cNvPr id="5" name="Footer Placeholder 4">
            <a:extLst>
              <a:ext uri="{FF2B5EF4-FFF2-40B4-BE49-F238E27FC236}">
                <a16:creationId xmlns:a16="http://schemas.microsoft.com/office/drawing/2014/main" id="{2431683B-C73B-49B6-9BCE-8FE2D76C1410}"/>
              </a:ext>
            </a:extLst>
          </p:cNvPr>
          <p:cNvSpPr>
            <a:spLocks noGrp="1"/>
          </p:cNvSpPr>
          <p:nvPr>
            <p:ph type="ftr" sz="quarter" idx="11"/>
          </p:nvPr>
        </p:nvSpPr>
        <p:spPr/>
        <p:txBody>
          <a:bodyPr/>
          <a:lstStyle/>
          <a:p>
            <a:r>
              <a:rPr lang="en-GB"/>
              <a:t>ucsyd.dk</a:t>
            </a:r>
            <a:endParaRPr lang="en-GB" dirty="0"/>
          </a:p>
        </p:txBody>
      </p:sp>
      <p:sp>
        <p:nvSpPr>
          <p:cNvPr id="6" name="Slide Number Placeholder 5">
            <a:extLst>
              <a:ext uri="{FF2B5EF4-FFF2-40B4-BE49-F238E27FC236}">
                <a16:creationId xmlns:a16="http://schemas.microsoft.com/office/drawing/2014/main" id="{32F4FDD9-EC09-45C3-BDFA-87D9C24AB724}"/>
              </a:ext>
            </a:extLst>
          </p:cNvPr>
          <p:cNvSpPr>
            <a:spLocks noGrp="1"/>
          </p:cNvSpPr>
          <p:nvPr>
            <p:ph type="sldNum" sz="quarter" idx="12"/>
          </p:nvPr>
        </p:nvSpPr>
        <p:spPr/>
        <p:txBody>
          <a:bodyPr/>
          <a:lstStyle/>
          <a:p>
            <a:fld id="{5BA07366-CB75-4AA8-9E5B-928B849F427C}" type="slidenum">
              <a:rPr lang="da-DK" smtClean="0"/>
              <a:pPr/>
              <a:t>‹nr.›</a:t>
            </a:fld>
            <a:endParaRPr lang="da-DK" dirty="0"/>
          </a:p>
        </p:txBody>
      </p:sp>
    </p:spTree>
    <p:extLst>
      <p:ext uri="{BB962C8B-B14F-4D97-AF65-F5344CB8AC3E}">
        <p14:creationId xmlns:p14="http://schemas.microsoft.com/office/powerpoint/2010/main" val="1414795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dholdsobjekt hel side">
    <p:spTree>
      <p:nvGrpSpPr>
        <p:cNvPr id="1" name=""/>
        <p:cNvGrpSpPr/>
        <p:nvPr/>
      </p:nvGrpSpPr>
      <p:grpSpPr>
        <a:xfrm>
          <a:off x="0" y="0"/>
          <a:ext cx="0" cy="0"/>
          <a:chOff x="0" y="0"/>
          <a:chExt cx="0" cy="0"/>
        </a:xfrm>
      </p:grpSpPr>
      <p:sp>
        <p:nvSpPr>
          <p:cNvPr id="2" name="Title 1"/>
          <p:cNvSpPr>
            <a:spLocks noGrp="1"/>
          </p:cNvSpPr>
          <p:nvPr>
            <p:ph type="title"/>
          </p:nvPr>
        </p:nvSpPr>
        <p:spPr>
          <a:xfrm>
            <a:off x="284969" y="204250"/>
            <a:ext cx="8565343" cy="1228998"/>
          </a:xfrm>
        </p:spPr>
        <p:txBody>
          <a:bodyPr/>
          <a:lstStyle/>
          <a:p>
            <a:r>
              <a:rPr lang="da-DK" dirty="0"/>
              <a:t>Klik for at redigere i master</a:t>
            </a:r>
          </a:p>
        </p:txBody>
      </p:sp>
      <p:sp>
        <p:nvSpPr>
          <p:cNvPr id="3" name="Content Placeholder 2"/>
          <p:cNvSpPr>
            <a:spLocks noGrp="1"/>
          </p:cNvSpPr>
          <p:nvPr>
            <p:ph idx="1"/>
          </p:nvPr>
        </p:nvSpPr>
        <p:spPr>
          <a:xfrm>
            <a:off x="284399" y="1916832"/>
            <a:ext cx="8565913" cy="4113169"/>
          </a:xfrm>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grpSp>
        <p:nvGrpSpPr>
          <p:cNvPr id="14" name="Gruppe 13"/>
          <p:cNvGrpSpPr/>
          <p:nvPr userDrawn="1"/>
        </p:nvGrpSpPr>
        <p:grpSpPr>
          <a:xfrm>
            <a:off x="-2052736" y="1940361"/>
            <a:ext cx="2052736" cy="2774206"/>
            <a:chOff x="-2052736" y="1825625"/>
            <a:chExt cx="2052736" cy="2774206"/>
          </a:xfrm>
        </p:grpSpPr>
        <p:sp>
          <p:nvSpPr>
            <p:cNvPr id="15" name="Rectangle 8"/>
            <p:cNvSpPr/>
            <p:nvPr userDrawn="1"/>
          </p:nvSpPr>
          <p:spPr bwMode="auto">
            <a:xfrm>
              <a:off x="-2052736" y="1825625"/>
              <a:ext cx="2052736" cy="2492990"/>
            </a:xfrm>
            <a:prstGeom prst="rect">
              <a:avLst/>
            </a:prstGeom>
          </p:spPr>
          <p:txBody>
            <a:bodyPr wrap="square" lIns="0" tIns="0" rIns="144000" bIns="0">
              <a:spAutoFit/>
            </a:bodyPr>
            <a:lstStyle/>
            <a:p>
              <a:pPr indent="0" algn="r">
                <a:lnSpc>
                  <a:spcPct val="100000"/>
                </a:lnSpc>
                <a:spcAft>
                  <a:spcPts val="0"/>
                </a:spcAft>
                <a:defRPr/>
              </a:pPr>
              <a:r>
                <a:rPr lang="da-DK" sz="900" b="1" noProof="1">
                  <a:solidFill>
                    <a:schemeClr val="tx1">
                      <a:lumMod val="50000"/>
                      <a:lumOff val="50000"/>
                    </a:schemeClr>
                  </a:solidFill>
                  <a:latin typeface="+mn-lt"/>
                  <a:ea typeface="Calibri" panose="020F0502020204030204" pitchFamily="34" charset="0"/>
                  <a:cs typeface="Arial" panose="020B0604020202020204" pitchFamily="34" charset="0"/>
                </a:rPr>
                <a:t>Tekst-typografier</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Brug </a:t>
              </a:r>
              <a:r>
                <a:rPr lang="da-DK" sz="900" b="1" noProof="1">
                  <a:solidFill>
                    <a:schemeClr val="tx1">
                      <a:lumMod val="50000"/>
                      <a:lumOff val="50000"/>
                    </a:schemeClr>
                  </a:solidFill>
                  <a:ea typeface="Calibri" panose="020F0502020204030204" pitchFamily="34" charset="0"/>
                  <a:cs typeface="Arial" panose="020B0604020202020204" pitchFamily="34" charset="0"/>
                </a:rPr>
                <a:t>TAB</a:t>
              </a:r>
              <a:r>
                <a:rPr lang="da-DK" sz="900" noProof="1">
                  <a:solidFill>
                    <a:schemeClr val="tx1">
                      <a:lumMod val="50000"/>
                      <a:lumOff val="50000"/>
                    </a:schemeClr>
                  </a:solidFill>
                  <a:ea typeface="Calibri" panose="020F0502020204030204" pitchFamily="34" charset="0"/>
                  <a:cs typeface="Arial" panose="020B0604020202020204" pitchFamily="34" charset="0"/>
                </a:rPr>
                <a:t> for at gå frem</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i</a:t>
              </a:r>
              <a:r>
                <a:rPr lang="da-DK" sz="900" noProof="1">
                  <a:solidFill>
                    <a:schemeClr val="tx1">
                      <a:lumMod val="50000"/>
                      <a:lumOff val="50000"/>
                    </a:schemeClr>
                  </a:solidFill>
                  <a:latin typeface="+mn-lt"/>
                  <a:ea typeface="Calibri" panose="020F0502020204030204" pitchFamily="34" charset="0"/>
                  <a:cs typeface="Arial" panose="020B0604020202020204" pitchFamily="34" charset="0"/>
                </a:rPr>
                <a:t> tekst-niveauer</a:t>
              </a:r>
              <a:endParaRPr lang="da-DK" sz="900"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endParaRPr lang="da-DK" sz="900" noProof="1">
                <a:solidFill>
                  <a:schemeClr val="tx1">
                    <a:lumMod val="50000"/>
                    <a:lumOff val="50000"/>
                  </a:schemeClr>
                </a:solidFill>
                <a:latin typeface="+mn-lt"/>
                <a:ea typeface="Calibri" panose="020F0502020204030204" pitchFamily="34" charset="0"/>
                <a:cs typeface="Arial" panose="020B0604020202020204" pitchFamily="34" charset="0"/>
              </a:endParaRP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1 = Tekst 20 pt.</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2 = Punkt-liste 20 pt.</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3 = Fed Tekst 20pt.</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4 = Tekst 15 pt.</a:t>
              </a:r>
            </a:p>
            <a:p>
              <a:pPr marL="0" marR="0" indent="0" algn="r" defTabSz="914400" rtl="0" eaLnBrk="1" fontAlgn="auto" latinLnBrk="0" hangingPunct="1">
                <a:lnSpc>
                  <a:spcPct val="100000"/>
                </a:lnSpc>
                <a:spcBef>
                  <a:spcPts val="0"/>
                </a:spcBef>
                <a:spcAft>
                  <a:spcPts val="0"/>
                </a:spcAft>
                <a:buClrTx/>
                <a:buSzTx/>
                <a:buFontTx/>
                <a:buNone/>
                <a:tabLs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5 = Fed Tekst 15 pt.</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6 = Punkt-liste 15 pt.</a:t>
              </a:r>
            </a:p>
            <a:p>
              <a:pPr marL="0" marR="0" indent="0" algn="r" defTabSz="914400" rtl="0" eaLnBrk="1" fontAlgn="auto" latinLnBrk="0" hangingPunct="1">
                <a:lnSpc>
                  <a:spcPct val="100000"/>
                </a:lnSpc>
                <a:spcBef>
                  <a:spcPts val="0"/>
                </a:spcBef>
                <a:spcAft>
                  <a:spcPts val="0"/>
                </a:spcAft>
                <a:buClrTx/>
                <a:buSzTx/>
                <a:buFontTx/>
                <a:buNone/>
                <a:tabLs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5-9 = Punkt-liste indryk 15 pt.</a:t>
              </a:r>
            </a:p>
            <a:p>
              <a:pPr indent="0" algn="r">
                <a:lnSpc>
                  <a:spcPct val="100000"/>
                </a:lnSpc>
                <a:spcAft>
                  <a:spcPts val="0"/>
                </a:spcAft>
                <a:defRPr/>
              </a:pPr>
              <a:endParaRPr lang="da-DK" sz="900"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For at gå tilbage i tekst-niveauer,</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brug </a:t>
              </a:r>
              <a:r>
                <a:rPr lang="da-DK" sz="900" b="1" noProof="1">
                  <a:solidFill>
                    <a:schemeClr val="tx1">
                      <a:lumMod val="50000"/>
                      <a:lumOff val="50000"/>
                    </a:schemeClr>
                  </a:solidFill>
                  <a:ea typeface="Calibri" panose="020F0502020204030204" pitchFamily="34" charset="0"/>
                  <a:cs typeface="Arial" panose="020B0604020202020204" pitchFamily="34" charset="0"/>
                </a:rPr>
                <a:t>SHIFT + TAB</a:t>
              </a:r>
            </a:p>
            <a:p>
              <a:pPr indent="0" algn="r">
                <a:lnSpc>
                  <a:spcPct val="100000"/>
                </a:lnSpc>
                <a:spcAft>
                  <a:spcPts val="0"/>
                </a:spcAft>
                <a:defRPr/>
              </a:pPr>
              <a:endParaRPr lang="da-DK" sz="900" b="1"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Alternativt kan</a:t>
              </a:r>
            </a:p>
            <a:p>
              <a:pPr indent="0" algn="r">
                <a:lnSpc>
                  <a:spcPct val="100000"/>
                </a:lnSpc>
                <a:spcAft>
                  <a:spcPts val="0"/>
                </a:spcAft>
                <a:defRPr/>
              </a:pPr>
              <a:r>
                <a:rPr lang="da-DK" sz="900" b="1" noProof="1">
                  <a:solidFill>
                    <a:schemeClr val="tx1">
                      <a:lumMod val="50000"/>
                      <a:lumOff val="50000"/>
                    </a:schemeClr>
                  </a:solidFill>
                  <a:ea typeface="Calibri" panose="020F0502020204030204" pitchFamily="34" charset="0"/>
                  <a:cs typeface="Arial" panose="020B0604020202020204" pitchFamily="34" charset="0"/>
                </a:rPr>
                <a:t>Forøg</a:t>
              </a:r>
              <a:r>
                <a:rPr lang="da-DK" sz="900" noProof="1">
                  <a:solidFill>
                    <a:schemeClr val="tx1">
                      <a:lumMod val="50000"/>
                      <a:lumOff val="50000"/>
                    </a:schemeClr>
                  </a:solidFill>
                  <a:ea typeface="Calibri" panose="020F0502020204030204" pitchFamily="34" charset="0"/>
                  <a:cs typeface="Arial" panose="020B0604020202020204" pitchFamily="34" charset="0"/>
                </a:rPr>
                <a:t> og </a:t>
              </a:r>
              <a:r>
                <a:rPr lang="da-DK" sz="900" b="1" noProof="1">
                  <a:solidFill>
                    <a:schemeClr val="tx1">
                      <a:lumMod val="50000"/>
                      <a:lumOff val="50000"/>
                    </a:schemeClr>
                  </a:solidFill>
                  <a:ea typeface="Calibri" panose="020F0502020204030204" pitchFamily="34" charset="0"/>
                  <a:cs typeface="Arial" panose="020B0604020202020204" pitchFamily="34" charset="0"/>
                </a:rPr>
                <a:t>Formindsk</a:t>
              </a:r>
              <a:r>
                <a:rPr lang="da-DK" sz="900" noProof="1">
                  <a:solidFill>
                    <a:schemeClr val="tx1">
                      <a:lumMod val="50000"/>
                      <a:lumOff val="50000"/>
                    </a:schemeClr>
                  </a:solidFill>
                  <a:ea typeface="Calibri" panose="020F0502020204030204" pitchFamily="34" charset="0"/>
                  <a:cs typeface="Arial" panose="020B0604020202020204" pitchFamily="34" charset="0"/>
                </a:rPr>
                <a:t> </a:t>
              </a:r>
              <a:endParaRPr lang="da-DK" sz="900" baseline="0"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listeniveau bruges</a:t>
              </a:r>
              <a:endParaRPr lang="da-DK" sz="900" noProof="1">
                <a:solidFill>
                  <a:schemeClr val="tx1">
                    <a:lumMod val="50000"/>
                    <a:lumOff val="50000"/>
                  </a:schemeClr>
                </a:solidFill>
                <a:latin typeface="+mn-lt"/>
                <a:ea typeface="Calibri" panose="020F0502020204030204" pitchFamily="34" charset="0"/>
                <a:cs typeface="Arial" panose="020B0604020202020204" pitchFamily="34" charset="0"/>
              </a:endParaRPr>
            </a:p>
          </p:txBody>
        </p:sp>
        <p:grpSp>
          <p:nvGrpSpPr>
            <p:cNvPr id="16" name="Group 6"/>
            <p:cNvGrpSpPr/>
            <p:nvPr userDrawn="1"/>
          </p:nvGrpSpPr>
          <p:grpSpPr>
            <a:xfrm>
              <a:off x="-904613" y="4394384"/>
              <a:ext cx="751501" cy="205447"/>
              <a:chOff x="-904613" y="4258313"/>
              <a:chExt cx="751501" cy="205447"/>
            </a:xfrm>
          </p:grpSpPr>
          <p:pic>
            <p:nvPicPr>
              <p:cNvPr id="19" name="Picture 2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885" y="4258313"/>
                <a:ext cx="346773" cy="205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04613" y="4258313"/>
                <a:ext cx="341539" cy="205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7" name="Date Placeholder 6" hidden="1">
            <a:extLst>
              <a:ext uri="{FF2B5EF4-FFF2-40B4-BE49-F238E27FC236}">
                <a16:creationId xmlns:a16="http://schemas.microsoft.com/office/drawing/2014/main" id="{7E812022-6E55-4832-844E-AC989FEA9043}"/>
              </a:ext>
            </a:extLst>
          </p:cNvPr>
          <p:cNvSpPr>
            <a:spLocks noGrp="1"/>
          </p:cNvSpPr>
          <p:nvPr>
            <p:ph type="dt" sz="half" idx="19"/>
          </p:nvPr>
        </p:nvSpPr>
        <p:spPr/>
        <p:txBody>
          <a:bodyPr/>
          <a:lstStyle/>
          <a:p>
            <a:endParaRPr lang="da-DK" dirty="0"/>
          </a:p>
        </p:txBody>
      </p:sp>
      <p:sp>
        <p:nvSpPr>
          <p:cNvPr id="8" name="Footer Placeholder 7">
            <a:extLst>
              <a:ext uri="{FF2B5EF4-FFF2-40B4-BE49-F238E27FC236}">
                <a16:creationId xmlns:a16="http://schemas.microsoft.com/office/drawing/2014/main" id="{68023021-32B1-4C51-9C8C-EE70522E4840}"/>
              </a:ext>
            </a:extLst>
          </p:cNvPr>
          <p:cNvSpPr>
            <a:spLocks noGrp="1"/>
          </p:cNvSpPr>
          <p:nvPr>
            <p:ph type="ftr" sz="quarter" idx="20"/>
          </p:nvPr>
        </p:nvSpPr>
        <p:spPr/>
        <p:txBody>
          <a:bodyPr/>
          <a:lstStyle/>
          <a:p>
            <a:r>
              <a:rPr lang="en-GB"/>
              <a:t>ucsyd.dk</a:t>
            </a:r>
            <a:endParaRPr lang="en-GB" dirty="0"/>
          </a:p>
        </p:txBody>
      </p:sp>
      <p:sp>
        <p:nvSpPr>
          <p:cNvPr id="9" name="Slide Number Placeholder 8">
            <a:extLst>
              <a:ext uri="{FF2B5EF4-FFF2-40B4-BE49-F238E27FC236}">
                <a16:creationId xmlns:a16="http://schemas.microsoft.com/office/drawing/2014/main" id="{CE14960B-3823-4F3C-945F-46CCBBCC7AC1}"/>
              </a:ext>
            </a:extLst>
          </p:cNvPr>
          <p:cNvSpPr>
            <a:spLocks noGrp="1"/>
          </p:cNvSpPr>
          <p:nvPr>
            <p:ph type="sldNum" sz="quarter" idx="21"/>
          </p:nvPr>
        </p:nvSpPr>
        <p:spPr/>
        <p:txBody>
          <a:bodyPr/>
          <a:lstStyle/>
          <a:p>
            <a:fld id="{5BA07366-CB75-4AA8-9E5B-928B849F427C}" type="slidenum">
              <a:rPr lang="da-DK" smtClean="0"/>
              <a:pPr/>
              <a:t>‹nr.›</a:t>
            </a:fld>
            <a:endParaRPr lang="da-DK" dirty="0"/>
          </a:p>
        </p:txBody>
      </p:sp>
    </p:spTree>
    <p:extLst>
      <p:ext uri="{BB962C8B-B14F-4D97-AF65-F5344CB8AC3E}">
        <p14:creationId xmlns:p14="http://schemas.microsoft.com/office/powerpoint/2010/main" val="2271787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284969" y="204250"/>
            <a:ext cx="8565343" cy="1228998"/>
          </a:xfrm>
        </p:spPr>
        <p:txBody>
          <a:bodyPr/>
          <a:lstStyle/>
          <a:p>
            <a:r>
              <a:rPr lang="da-DK" dirty="0"/>
              <a:t>Klik for at redigere i master</a:t>
            </a:r>
          </a:p>
        </p:txBody>
      </p:sp>
      <p:sp>
        <p:nvSpPr>
          <p:cNvPr id="13" name="Pladsholder til indhold 2"/>
          <p:cNvSpPr>
            <a:spLocks noGrp="1"/>
          </p:cNvSpPr>
          <p:nvPr>
            <p:ph sz="quarter" idx="13"/>
          </p:nvPr>
        </p:nvSpPr>
        <p:spPr>
          <a:xfrm>
            <a:off x="284163" y="1916113"/>
            <a:ext cx="4140000" cy="4113212"/>
          </a:xfrm>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5" name="Pladsholder til indhold 3"/>
          <p:cNvSpPr>
            <a:spLocks noGrp="1"/>
          </p:cNvSpPr>
          <p:nvPr>
            <p:ph sz="quarter" idx="14"/>
          </p:nvPr>
        </p:nvSpPr>
        <p:spPr>
          <a:xfrm>
            <a:off x="4710312" y="1916113"/>
            <a:ext cx="4140000" cy="4113212"/>
          </a:xfrm>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grpSp>
        <p:nvGrpSpPr>
          <p:cNvPr id="16" name="Gruppe 15"/>
          <p:cNvGrpSpPr/>
          <p:nvPr userDrawn="1"/>
        </p:nvGrpSpPr>
        <p:grpSpPr>
          <a:xfrm>
            <a:off x="-2052736" y="1940361"/>
            <a:ext cx="2052736" cy="2774206"/>
            <a:chOff x="-2052736" y="1825625"/>
            <a:chExt cx="2052736" cy="2774206"/>
          </a:xfrm>
        </p:grpSpPr>
        <p:sp>
          <p:nvSpPr>
            <p:cNvPr id="17" name="Rectangle 8"/>
            <p:cNvSpPr/>
            <p:nvPr userDrawn="1"/>
          </p:nvSpPr>
          <p:spPr bwMode="auto">
            <a:xfrm>
              <a:off x="-2052736" y="1825625"/>
              <a:ext cx="2052736" cy="2492990"/>
            </a:xfrm>
            <a:prstGeom prst="rect">
              <a:avLst/>
            </a:prstGeom>
          </p:spPr>
          <p:txBody>
            <a:bodyPr wrap="square" lIns="0" tIns="0" rIns="144000" bIns="0">
              <a:spAutoFit/>
            </a:bodyPr>
            <a:lstStyle/>
            <a:p>
              <a:pPr indent="0" algn="r">
                <a:lnSpc>
                  <a:spcPct val="100000"/>
                </a:lnSpc>
                <a:spcAft>
                  <a:spcPts val="0"/>
                </a:spcAft>
                <a:defRPr/>
              </a:pPr>
              <a:r>
                <a:rPr lang="da-DK" sz="900" b="1" noProof="1">
                  <a:solidFill>
                    <a:schemeClr val="tx1">
                      <a:lumMod val="50000"/>
                      <a:lumOff val="50000"/>
                    </a:schemeClr>
                  </a:solidFill>
                  <a:latin typeface="+mn-lt"/>
                  <a:ea typeface="Calibri" panose="020F0502020204030204" pitchFamily="34" charset="0"/>
                  <a:cs typeface="Arial" panose="020B0604020202020204" pitchFamily="34" charset="0"/>
                </a:rPr>
                <a:t>Tekst-typografier</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Brug </a:t>
              </a:r>
              <a:r>
                <a:rPr lang="da-DK" sz="900" b="1" noProof="1">
                  <a:solidFill>
                    <a:schemeClr val="tx1">
                      <a:lumMod val="50000"/>
                      <a:lumOff val="50000"/>
                    </a:schemeClr>
                  </a:solidFill>
                  <a:ea typeface="Calibri" panose="020F0502020204030204" pitchFamily="34" charset="0"/>
                  <a:cs typeface="Arial" panose="020B0604020202020204" pitchFamily="34" charset="0"/>
                </a:rPr>
                <a:t>TAB</a:t>
              </a:r>
              <a:r>
                <a:rPr lang="da-DK" sz="900" noProof="1">
                  <a:solidFill>
                    <a:schemeClr val="tx1">
                      <a:lumMod val="50000"/>
                      <a:lumOff val="50000"/>
                    </a:schemeClr>
                  </a:solidFill>
                  <a:ea typeface="Calibri" panose="020F0502020204030204" pitchFamily="34" charset="0"/>
                  <a:cs typeface="Arial" panose="020B0604020202020204" pitchFamily="34" charset="0"/>
                </a:rPr>
                <a:t> for at gå frem</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i</a:t>
              </a:r>
              <a:r>
                <a:rPr lang="da-DK" sz="900" noProof="1">
                  <a:solidFill>
                    <a:schemeClr val="tx1">
                      <a:lumMod val="50000"/>
                      <a:lumOff val="50000"/>
                    </a:schemeClr>
                  </a:solidFill>
                  <a:latin typeface="+mn-lt"/>
                  <a:ea typeface="Calibri" panose="020F0502020204030204" pitchFamily="34" charset="0"/>
                  <a:cs typeface="Arial" panose="020B0604020202020204" pitchFamily="34" charset="0"/>
                </a:rPr>
                <a:t> tekst-niveauer</a:t>
              </a:r>
              <a:endParaRPr lang="da-DK" sz="900"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endParaRPr lang="da-DK" sz="900" noProof="1">
                <a:solidFill>
                  <a:schemeClr val="tx1">
                    <a:lumMod val="50000"/>
                    <a:lumOff val="50000"/>
                  </a:schemeClr>
                </a:solidFill>
                <a:latin typeface="+mn-lt"/>
                <a:ea typeface="Calibri" panose="020F0502020204030204" pitchFamily="34" charset="0"/>
                <a:cs typeface="Arial" panose="020B0604020202020204" pitchFamily="34" charset="0"/>
              </a:endParaRP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1 = Tekst 20 pt.</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2 = Punkt-liste 20 pt.</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3 = Fed Tekst 20pt.</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4 = Tekst 15 pt.</a:t>
              </a:r>
            </a:p>
            <a:p>
              <a:pPr marL="0" marR="0" indent="0" algn="r" defTabSz="914400" rtl="0" eaLnBrk="1" fontAlgn="auto" latinLnBrk="0" hangingPunct="1">
                <a:lnSpc>
                  <a:spcPct val="100000"/>
                </a:lnSpc>
                <a:spcBef>
                  <a:spcPts val="0"/>
                </a:spcBef>
                <a:spcAft>
                  <a:spcPts val="0"/>
                </a:spcAft>
                <a:buClrTx/>
                <a:buSzTx/>
                <a:buFontTx/>
                <a:buNone/>
                <a:tabLs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5 = Fed Tekst 15 pt.</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6 = Punkt-liste 15 pt.</a:t>
              </a:r>
            </a:p>
            <a:p>
              <a:pPr marL="0" marR="0" indent="0" algn="r" defTabSz="914400" rtl="0" eaLnBrk="1" fontAlgn="auto" latinLnBrk="0" hangingPunct="1">
                <a:lnSpc>
                  <a:spcPct val="100000"/>
                </a:lnSpc>
                <a:spcBef>
                  <a:spcPts val="0"/>
                </a:spcBef>
                <a:spcAft>
                  <a:spcPts val="0"/>
                </a:spcAft>
                <a:buClrTx/>
                <a:buSzTx/>
                <a:buFontTx/>
                <a:buNone/>
                <a:tabLs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5-9 = Punkt-liste indryk 15 pt.</a:t>
              </a:r>
            </a:p>
            <a:p>
              <a:pPr indent="0" algn="r">
                <a:lnSpc>
                  <a:spcPct val="100000"/>
                </a:lnSpc>
                <a:spcAft>
                  <a:spcPts val="0"/>
                </a:spcAft>
                <a:defRPr/>
              </a:pPr>
              <a:endParaRPr lang="da-DK" sz="900"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For at gå tilbage i tekst-niveauer,</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brug </a:t>
              </a:r>
              <a:r>
                <a:rPr lang="da-DK" sz="900" b="1" noProof="1">
                  <a:solidFill>
                    <a:schemeClr val="tx1">
                      <a:lumMod val="50000"/>
                      <a:lumOff val="50000"/>
                    </a:schemeClr>
                  </a:solidFill>
                  <a:ea typeface="Calibri" panose="020F0502020204030204" pitchFamily="34" charset="0"/>
                  <a:cs typeface="Arial" panose="020B0604020202020204" pitchFamily="34" charset="0"/>
                </a:rPr>
                <a:t>SHIFT + TAB</a:t>
              </a:r>
            </a:p>
            <a:p>
              <a:pPr indent="0" algn="r">
                <a:lnSpc>
                  <a:spcPct val="100000"/>
                </a:lnSpc>
                <a:spcAft>
                  <a:spcPts val="0"/>
                </a:spcAft>
                <a:defRPr/>
              </a:pPr>
              <a:endParaRPr lang="da-DK" sz="900" b="1"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Alternativt kan</a:t>
              </a:r>
            </a:p>
            <a:p>
              <a:pPr indent="0" algn="r">
                <a:lnSpc>
                  <a:spcPct val="100000"/>
                </a:lnSpc>
                <a:spcAft>
                  <a:spcPts val="0"/>
                </a:spcAft>
                <a:defRPr/>
              </a:pPr>
              <a:r>
                <a:rPr lang="da-DK" sz="900" b="1" noProof="1">
                  <a:solidFill>
                    <a:schemeClr val="tx1">
                      <a:lumMod val="50000"/>
                      <a:lumOff val="50000"/>
                    </a:schemeClr>
                  </a:solidFill>
                  <a:ea typeface="Calibri" panose="020F0502020204030204" pitchFamily="34" charset="0"/>
                  <a:cs typeface="Arial" panose="020B0604020202020204" pitchFamily="34" charset="0"/>
                </a:rPr>
                <a:t>Forøg</a:t>
              </a:r>
              <a:r>
                <a:rPr lang="da-DK" sz="900" noProof="1">
                  <a:solidFill>
                    <a:schemeClr val="tx1">
                      <a:lumMod val="50000"/>
                      <a:lumOff val="50000"/>
                    </a:schemeClr>
                  </a:solidFill>
                  <a:ea typeface="Calibri" panose="020F0502020204030204" pitchFamily="34" charset="0"/>
                  <a:cs typeface="Arial" panose="020B0604020202020204" pitchFamily="34" charset="0"/>
                </a:rPr>
                <a:t> og </a:t>
              </a:r>
              <a:r>
                <a:rPr lang="da-DK" sz="900" b="1" noProof="1">
                  <a:solidFill>
                    <a:schemeClr val="tx1">
                      <a:lumMod val="50000"/>
                      <a:lumOff val="50000"/>
                    </a:schemeClr>
                  </a:solidFill>
                  <a:ea typeface="Calibri" panose="020F0502020204030204" pitchFamily="34" charset="0"/>
                  <a:cs typeface="Arial" panose="020B0604020202020204" pitchFamily="34" charset="0"/>
                </a:rPr>
                <a:t>Formindsk</a:t>
              </a:r>
              <a:r>
                <a:rPr lang="da-DK" sz="900" noProof="1">
                  <a:solidFill>
                    <a:schemeClr val="tx1">
                      <a:lumMod val="50000"/>
                      <a:lumOff val="50000"/>
                    </a:schemeClr>
                  </a:solidFill>
                  <a:ea typeface="Calibri" panose="020F0502020204030204" pitchFamily="34" charset="0"/>
                  <a:cs typeface="Arial" panose="020B0604020202020204" pitchFamily="34" charset="0"/>
                </a:rPr>
                <a:t> </a:t>
              </a:r>
              <a:endParaRPr lang="da-DK" sz="900" baseline="0"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listeniveau bruges</a:t>
              </a:r>
              <a:endParaRPr lang="da-DK" sz="900" noProof="1">
                <a:solidFill>
                  <a:schemeClr val="tx1">
                    <a:lumMod val="50000"/>
                    <a:lumOff val="50000"/>
                  </a:schemeClr>
                </a:solidFill>
                <a:latin typeface="+mn-lt"/>
                <a:ea typeface="Calibri" panose="020F0502020204030204" pitchFamily="34" charset="0"/>
                <a:cs typeface="Arial" panose="020B0604020202020204" pitchFamily="34" charset="0"/>
              </a:endParaRPr>
            </a:p>
          </p:txBody>
        </p:sp>
        <p:grpSp>
          <p:nvGrpSpPr>
            <p:cNvPr id="18" name="Group 6"/>
            <p:cNvGrpSpPr/>
            <p:nvPr userDrawn="1"/>
          </p:nvGrpSpPr>
          <p:grpSpPr>
            <a:xfrm>
              <a:off x="-904613" y="4394384"/>
              <a:ext cx="751501" cy="205447"/>
              <a:chOff x="-904613" y="4258313"/>
              <a:chExt cx="751501" cy="205447"/>
            </a:xfrm>
          </p:grpSpPr>
          <p:pic>
            <p:nvPicPr>
              <p:cNvPr id="19" name="Picture 2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885" y="4258313"/>
                <a:ext cx="346773" cy="205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04613" y="4258313"/>
                <a:ext cx="341539" cy="205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6" name="Date Placeholder 5" hidden="1">
            <a:extLst>
              <a:ext uri="{FF2B5EF4-FFF2-40B4-BE49-F238E27FC236}">
                <a16:creationId xmlns:a16="http://schemas.microsoft.com/office/drawing/2014/main" id="{13050AC3-81AF-44F8-8EA6-68F145526083}"/>
              </a:ext>
            </a:extLst>
          </p:cNvPr>
          <p:cNvSpPr>
            <a:spLocks noGrp="1"/>
          </p:cNvSpPr>
          <p:nvPr>
            <p:ph type="dt" sz="half" idx="15"/>
          </p:nvPr>
        </p:nvSpPr>
        <p:spPr/>
        <p:txBody>
          <a:bodyPr/>
          <a:lstStyle/>
          <a:p>
            <a:endParaRPr lang="da-DK" dirty="0"/>
          </a:p>
        </p:txBody>
      </p:sp>
      <p:sp>
        <p:nvSpPr>
          <p:cNvPr id="7" name="Footer Placeholder 6">
            <a:extLst>
              <a:ext uri="{FF2B5EF4-FFF2-40B4-BE49-F238E27FC236}">
                <a16:creationId xmlns:a16="http://schemas.microsoft.com/office/drawing/2014/main" id="{19FCF6EF-B679-4118-8C2C-39077ED5266D}"/>
              </a:ext>
            </a:extLst>
          </p:cNvPr>
          <p:cNvSpPr>
            <a:spLocks noGrp="1"/>
          </p:cNvSpPr>
          <p:nvPr>
            <p:ph type="ftr" sz="quarter" idx="16"/>
          </p:nvPr>
        </p:nvSpPr>
        <p:spPr/>
        <p:txBody>
          <a:bodyPr/>
          <a:lstStyle/>
          <a:p>
            <a:r>
              <a:rPr lang="en-GB"/>
              <a:t>ucsyd.dk</a:t>
            </a:r>
            <a:endParaRPr lang="en-GB" dirty="0"/>
          </a:p>
        </p:txBody>
      </p:sp>
      <p:sp>
        <p:nvSpPr>
          <p:cNvPr id="8" name="Slide Number Placeholder 7">
            <a:extLst>
              <a:ext uri="{FF2B5EF4-FFF2-40B4-BE49-F238E27FC236}">
                <a16:creationId xmlns:a16="http://schemas.microsoft.com/office/drawing/2014/main" id="{4F26542B-ED55-439E-9C58-2AE73AF566A6}"/>
              </a:ext>
            </a:extLst>
          </p:cNvPr>
          <p:cNvSpPr>
            <a:spLocks noGrp="1"/>
          </p:cNvSpPr>
          <p:nvPr>
            <p:ph type="sldNum" sz="quarter" idx="17"/>
          </p:nvPr>
        </p:nvSpPr>
        <p:spPr/>
        <p:txBody>
          <a:bodyPr/>
          <a:lstStyle/>
          <a:p>
            <a:fld id="{5BA07366-CB75-4AA8-9E5B-928B849F427C}" type="slidenum">
              <a:rPr lang="da-DK" smtClean="0"/>
              <a:pPr/>
              <a:t>‹nr.›</a:t>
            </a:fld>
            <a:endParaRPr lang="da-DK" dirty="0"/>
          </a:p>
        </p:txBody>
      </p:sp>
    </p:spTree>
    <p:extLst>
      <p:ext uri="{BB962C8B-B14F-4D97-AF65-F5344CB8AC3E}">
        <p14:creationId xmlns:p14="http://schemas.microsoft.com/office/powerpoint/2010/main" val="506584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ekst og billede">
    <p:spTree>
      <p:nvGrpSpPr>
        <p:cNvPr id="1" name=""/>
        <p:cNvGrpSpPr/>
        <p:nvPr/>
      </p:nvGrpSpPr>
      <p:grpSpPr>
        <a:xfrm>
          <a:off x="0" y="0"/>
          <a:ext cx="0" cy="0"/>
          <a:chOff x="0" y="0"/>
          <a:chExt cx="0" cy="0"/>
        </a:xfrm>
      </p:grpSpPr>
      <p:sp>
        <p:nvSpPr>
          <p:cNvPr id="2" name="Titel 1"/>
          <p:cNvSpPr>
            <a:spLocks noGrp="1"/>
          </p:cNvSpPr>
          <p:nvPr>
            <p:ph type="title"/>
          </p:nvPr>
        </p:nvSpPr>
        <p:spPr>
          <a:xfrm>
            <a:off x="284969" y="204250"/>
            <a:ext cx="8565343" cy="1228998"/>
          </a:xfrm>
        </p:spPr>
        <p:txBody>
          <a:bodyPr/>
          <a:lstStyle/>
          <a:p>
            <a:r>
              <a:rPr lang="da-DK" dirty="0"/>
              <a:t>Klik for at redigere i master</a:t>
            </a:r>
          </a:p>
        </p:txBody>
      </p:sp>
      <p:sp>
        <p:nvSpPr>
          <p:cNvPr id="9" name="Pladsholder til tekst 2"/>
          <p:cNvSpPr>
            <a:spLocks noGrp="1"/>
          </p:cNvSpPr>
          <p:nvPr>
            <p:ph type="body" sz="quarter" idx="18"/>
          </p:nvPr>
        </p:nvSpPr>
        <p:spPr>
          <a:xfrm>
            <a:off x="284162" y="1916113"/>
            <a:ext cx="4140000" cy="4113212"/>
          </a:xfrm>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8" name="Pladsholder til billede 3"/>
          <p:cNvSpPr>
            <a:spLocks noGrp="1"/>
          </p:cNvSpPr>
          <p:nvPr>
            <p:ph type="pic" sz="quarter" idx="17" hasCustomPrompt="1"/>
          </p:nvPr>
        </p:nvSpPr>
        <p:spPr>
          <a:xfrm>
            <a:off x="4708800" y="1916112"/>
            <a:ext cx="4140000" cy="4113213"/>
          </a:xfrm>
          <a:noFill/>
        </p:spPr>
        <p:txBody>
          <a:bodyPr lIns="0" tIns="576000" anchor="ctr" anchorCtr="0"/>
          <a:lstStyle>
            <a:lvl1pPr marL="0" indent="0" algn="ctr">
              <a:buFontTx/>
              <a:buNone/>
              <a:defRPr sz="1200" b="0" baseline="0">
                <a:solidFill>
                  <a:schemeClr val="tx1">
                    <a:lumMod val="50000"/>
                    <a:lumOff val="50000"/>
                  </a:schemeClr>
                </a:solidFill>
              </a:defRPr>
            </a:lvl1pPr>
          </a:lstStyle>
          <a:p>
            <a:r>
              <a:rPr lang="da-DK" dirty="0"/>
              <a:t>Klik på ikonet og indsæt billede</a:t>
            </a:r>
          </a:p>
        </p:txBody>
      </p:sp>
      <p:grpSp>
        <p:nvGrpSpPr>
          <p:cNvPr id="17" name="Gruppe 16"/>
          <p:cNvGrpSpPr/>
          <p:nvPr userDrawn="1"/>
        </p:nvGrpSpPr>
        <p:grpSpPr>
          <a:xfrm>
            <a:off x="-2052736" y="1940361"/>
            <a:ext cx="2052736" cy="2774206"/>
            <a:chOff x="-2052736" y="1825625"/>
            <a:chExt cx="2052736" cy="2774206"/>
          </a:xfrm>
        </p:grpSpPr>
        <p:sp>
          <p:nvSpPr>
            <p:cNvPr id="18" name="Rectangle 8"/>
            <p:cNvSpPr/>
            <p:nvPr userDrawn="1"/>
          </p:nvSpPr>
          <p:spPr bwMode="auto">
            <a:xfrm>
              <a:off x="-2052736" y="1825625"/>
              <a:ext cx="2052736" cy="2492990"/>
            </a:xfrm>
            <a:prstGeom prst="rect">
              <a:avLst/>
            </a:prstGeom>
          </p:spPr>
          <p:txBody>
            <a:bodyPr wrap="square" lIns="0" tIns="0" rIns="144000" bIns="0">
              <a:spAutoFit/>
            </a:bodyPr>
            <a:lstStyle/>
            <a:p>
              <a:pPr indent="0" algn="r">
                <a:lnSpc>
                  <a:spcPct val="100000"/>
                </a:lnSpc>
                <a:spcAft>
                  <a:spcPts val="0"/>
                </a:spcAft>
                <a:defRPr/>
              </a:pPr>
              <a:r>
                <a:rPr lang="da-DK" sz="900" b="1" noProof="1">
                  <a:solidFill>
                    <a:schemeClr val="tx1">
                      <a:lumMod val="50000"/>
                      <a:lumOff val="50000"/>
                    </a:schemeClr>
                  </a:solidFill>
                  <a:latin typeface="+mn-lt"/>
                  <a:ea typeface="Calibri" panose="020F0502020204030204" pitchFamily="34" charset="0"/>
                  <a:cs typeface="Arial" panose="020B0604020202020204" pitchFamily="34" charset="0"/>
                </a:rPr>
                <a:t>Tekst-typografier</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Brug </a:t>
              </a:r>
              <a:r>
                <a:rPr lang="da-DK" sz="900" b="1" noProof="1">
                  <a:solidFill>
                    <a:schemeClr val="tx1">
                      <a:lumMod val="50000"/>
                      <a:lumOff val="50000"/>
                    </a:schemeClr>
                  </a:solidFill>
                  <a:ea typeface="Calibri" panose="020F0502020204030204" pitchFamily="34" charset="0"/>
                  <a:cs typeface="Arial" panose="020B0604020202020204" pitchFamily="34" charset="0"/>
                </a:rPr>
                <a:t>TAB</a:t>
              </a:r>
              <a:r>
                <a:rPr lang="da-DK" sz="900" noProof="1">
                  <a:solidFill>
                    <a:schemeClr val="tx1">
                      <a:lumMod val="50000"/>
                      <a:lumOff val="50000"/>
                    </a:schemeClr>
                  </a:solidFill>
                  <a:ea typeface="Calibri" panose="020F0502020204030204" pitchFamily="34" charset="0"/>
                  <a:cs typeface="Arial" panose="020B0604020202020204" pitchFamily="34" charset="0"/>
                </a:rPr>
                <a:t> for at gå frem</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i</a:t>
              </a:r>
              <a:r>
                <a:rPr lang="da-DK" sz="900" noProof="1">
                  <a:solidFill>
                    <a:schemeClr val="tx1">
                      <a:lumMod val="50000"/>
                      <a:lumOff val="50000"/>
                    </a:schemeClr>
                  </a:solidFill>
                  <a:latin typeface="+mn-lt"/>
                  <a:ea typeface="Calibri" panose="020F0502020204030204" pitchFamily="34" charset="0"/>
                  <a:cs typeface="Arial" panose="020B0604020202020204" pitchFamily="34" charset="0"/>
                </a:rPr>
                <a:t> tekst-niveauer</a:t>
              </a:r>
              <a:endParaRPr lang="da-DK" sz="900"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endParaRPr lang="da-DK" sz="900" noProof="1">
                <a:solidFill>
                  <a:schemeClr val="tx1">
                    <a:lumMod val="50000"/>
                    <a:lumOff val="50000"/>
                  </a:schemeClr>
                </a:solidFill>
                <a:latin typeface="+mn-lt"/>
                <a:ea typeface="Calibri" panose="020F0502020204030204" pitchFamily="34" charset="0"/>
                <a:cs typeface="Arial" panose="020B0604020202020204" pitchFamily="34" charset="0"/>
              </a:endParaRP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1 = Tekst 20 pt.</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2 = Punkt-liste 20 pt.</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3 = Fed Tekst 20pt.</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4 = Tekst 15 pt.</a:t>
              </a:r>
            </a:p>
            <a:p>
              <a:pPr marL="0" marR="0" indent="0" algn="r" defTabSz="914400" rtl="0" eaLnBrk="1" fontAlgn="auto" latinLnBrk="0" hangingPunct="1">
                <a:lnSpc>
                  <a:spcPct val="100000"/>
                </a:lnSpc>
                <a:spcBef>
                  <a:spcPts val="0"/>
                </a:spcBef>
                <a:spcAft>
                  <a:spcPts val="0"/>
                </a:spcAft>
                <a:buClrTx/>
                <a:buSzTx/>
                <a:buFontTx/>
                <a:buNone/>
                <a:tabLs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5 = Fed Tekst 15 pt.</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6 = Punkt-liste 15 pt.</a:t>
              </a:r>
            </a:p>
            <a:p>
              <a:pPr marL="0" marR="0" indent="0" algn="r" defTabSz="914400" rtl="0" eaLnBrk="1" fontAlgn="auto" latinLnBrk="0" hangingPunct="1">
                <a:lnSpc>
                  <a:spcPct val="100000"/>
                </a:lnSpc>
                <a:spcBef>
                  <a:spcPts val="0"/>
                </a:spcBef>
                <a:spcAft>
                  <a:spcPts val="0"/>
                </a:spcAft>
                <a:buClrTx/>
                <a:buSzTx/>
                <a:buFontTx/>
                <a:buNone/>
                <a:tabLs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5-9 = Punkt-liste indryk 15 pt.</a:t>
              </a:r>
            </a:p>
            <a:p>
              <a:pPr indent="0" algn="r">
                <a:lnSpc>
                  <a:spcPct val="100000"/>
                </a:lnSpc>
                <a:spcAft>
                  <a:spcPts val="0"/>
                </a:spcAft>
                <a:defRPr/>
              </a:pPr>
              <a:endParaRPr lang="da-DK" sz="900"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For at gå tilbage i tekst-niveauer,</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brug </a:t>
              </a:r>
              <a:r>
                <a:rPr lang="da-DK" sz="900" b="1" noProof="1">
                  <a:solidFill>
                    <a:schemeClr val="tx1">
                      <a:lumMod val="50000"/>
                      <a:lumOff val="50000"/>
                    </a:schemeClr>
                  </a:solidFill>
                  <a:ea typeface="Calibri" panose="020F0502020204030204" pitchFamily="34" charset="0"/>
                  <a:cs typeface="Arial" panose="020B0604020202020204" pitchFamily="34" charset="0"/>
                </a:rPr>
                <a:t>SHIFT + TAB</a:t>
              </a:r>
            </a:p>
            <a:p>
              <a:pPr indent="0" algn="r">
                <a:lnSpc>
                  <a:spcPct val="100000"/>
                </a:lnSpc>
                <a:spcAft>
                  <a:spcPts val="0"/>
                </a:spcAft>
                <a:defRPr/>
              </a:pPr>
              <a:endParaRPr lang="da-DK" sz="900" b="1"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Alternativt kan</a:t>
              </a:r>
            </a:p>
            <a:p>
              <a:pPr indent="0" algn="r">
                <a:lnSpc>
                  <a:spcPct val="100000"/>
                </a:lnSpc>
                <a:spcAft>
                  <a:spcPts val="0"/>
                </a:spcAft>
                <a:defRPr/>
              </a:pPr>
              <a:r>
                <a:rPr lang="da-DK" sz="900" b="1" noProof="1">
                  <a:solidFill>
                    <a:schemeClr val="tx1">
                      <a:lumMod val="50000"/>
                      <a:lumOff val="50000"/>
                    </a:schemeClr>
                  </a:solidFill>
                  <a:ea typeface="Calibri" panose="020F0502020204030204" pitchFamily="34" charset="0"/>
                  <a:cs typeface="Arial" panose="020B0604020202020204" pitchFamily="34" charset="0"/>
                </a:rPr>
                <a:t>Forøg</a:t>
              </a:r>
              <a:r>
                <a:rPr lang="da-DK" sz="900" noProof="1">
                  <a:solidFill>
                    <a:schemeClr val="tx1">
                      <a:lumMod val="50000"/>
                      <a:lumOff val="50000"/>
                    </a:schemeClr>
                  </a:solidFill>
                  <a:ea typeface="Calibri" panose="020F0502020204030204" pitchFamily="34" charset="0"/>
                  <a:cs typeface="Arial" panose="020B0604020202020204" pitchFamily="34" charset="0"/>
                </a:rPr>
                <a:t> og </a:t>
              </a:r>
              <a:r>
                <a:rPr lang="da-DK" sz="900" b="1" noProof="1">
                  <a:solidFill>
                    <a:schemeClr val="tx1">
                      <a:lumMod val="50000"/>
                      <a:lumOff val="50000"/>
                    </a:schemeClr>
                  </a:solidFill>
                  <a:ea typeface="Calibri" panose="020F0502020204030204" pitchFamily="34" charset="0"/>
                  <a:cs typeface="Arial" panose="020B0604020202020204" pitchFamily="34" charset="0"/>
                </a:rPr>
                <a:t>Formindsk</a:t>
              </a:r>
              <a:r>
                <a:rPr lang="da-DK" sz="900" noProof="1">
                  <a:solidFill>
                    <a:schemeClr val="tx1">
                      <a:lumMod val="50000"/>
                      <a:lumOff val="50000"/>
                    </a:schemeClr>
                  </a:solidFill>
                  <a:ea typeface="Calibri" panose="020F0502020204030204" pitchFamily="34" charset="0"/>
                  <a:cs typeface="Arial" panose="020B0604020202020204" pitchFamily="34" charset="0"/>
                </a:rPr>
                <a:t> </a:t>
              </a:r>
              <a:endParaRPr lang="da-DK" sz="900" baseline="0"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listeniveau bruges</a:t>
              </a:r>
              <a:endParaRPr lang="da-DK" sz="900" noProof="1">
                <a:solidFill>
                  <a:schemeClr val="tx1">
                    <a:lumMod val="50000"/>
                    <a:lumOff val="50000"/>
                  </a:schemeClr>
                </a:solidFill>
                <a:latin typeface="+mn-lt"/>
                <a:ea typeface="Calibri" panose="020F0502020204030204" pitchFamily="34" charset="0"/>
                <a:cs typeface="Arial" panose="020B0604020202020204" pitchFamily="34" charset="0"/>
              </a:endParaRPr>
            </a:p>
          </p:txBody>
        </p:sp>
        <p:grpSp>
          <p:nvGrpSpPr>
            <p:cNvPr id="19" name="Group 6"/>
            <p:cNvGrpSpPr/>
            <p:nvPr userDrawn="1"/>
          </p:nvGrpSpPr>
          <p:grpSpPr>
            <a:xfrm>
              <a:off x="-904613" y="4394384"/>
              <a:ext cx="751501" cy="205447"/>
              <a:chOff x="-904613" y="4258313"/>
              <a:chExt cx="751501" cy="205447"/>
            </a:xfrm>
          </p:grpSpPr>
          <p:pic>
            <p:nvPicPr>
              <p:cNvPr id="20" name="Picture 2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885" y="4258313"/>
                <a:ext cx="346773" cy="205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04613" y="4258313"/>
                <a:ext cx="341539" cy="205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22" name="Gruppe 21"/>
          <p:cNvGrpSpPr/>
          <p:nvPr userDrawn="1"/>
        </p:nvGrpSpPr>
        <p:grpSpPr>
          <a:xfrm>
            <a:off x="9150825" y="2276872"/>
            <a:ext cx="2032000" cy="2223411"/>
            <a:chOff x="9150825" y="2171823"/>
            <a:chExt cx="2032000" cy="2223411"/>
          </a:xfrm>
        </p:grpSpPr>
        <p:sp>
          <p:nvSpPr>
            <p:cNvPr id="23" name="TextBox 12"/>
            <p:cNvSpPr txBox="1">
              <a:spLocks noChangeArrowheads="1"/>
            </p:cNvSpPr>
            <p:nvPr/>
          </p:nvSpPr>
          <p:spPr bwMode="auto">
            <a:xfrm>
              <a:off x="9150825" y="2171823"/>
              <a:ext cx="2032000" cy="180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algn="l" defTabSz="914400" rtl="0" eaLnBrk="1" latinLnBrk="0" hangingPunct="1">
                <a:lnSpc>
                  <a:spcPct val="100000"/>
                </a:lnSpc>
                <a:spcAft>
                  <a:spcPts val="0"/>
                </a:spcAft>
                <a:buFontTx/>
                <a:buNone/>
                <a:defRPr/>
              </a:pPr>
              <a:r>
                <a:rPr lang="da-DK" sz="900" b="1" kern="1200" noProof="1">
                  <a:solidFill>
                    <a:schemeClr val="bg1">
                      <a:lumMod val="50000"/>
                    </a:schemeClr>
                  </a:solidFill>
                  <a:latin typeface="+mn-lt"/>
                  <a:ea typeface="Calibri" panose="020F0502020204030204" pitchFamily="34" charset="0"/>
                  <a:cs typeface="Arial" panose="020B0604020202020204" pitchFamily="34" charset="0"/>
                </a:rPr>
                <a:t>Indsæt billede</a:t>
              </a:r>
            </a:p>
            <a:p>
              <a:pPr marL="0" algn="l" defTabSz="914400" rtl="0" eaLnBrk="1" latinLnBrk="0" hangingPunct="1">
                <a:lnSpc>
                  <a:spcPct val="100000"/>
                </a:lnSpc>
                <a:spcBef>
                  <a:spcPts val="0"/>
                </a:spcBef>
                <a:spcAft>
                  <a:spcPts val="0"/>
                </a:spcAft>
                <a:buFontTx/>
                <a:buNone/>
                <a:defRPr/>
              </a:pPr>
              <a:r>
                <a:rPr lang="da-DK" sz="900" b="1" kern="1200" noProof="1">
                  <a:solidFill>
                    <a:schemeClr val="bg1">
                      <a:lumMod val="50000"/>
                    </a:schemeClr>
                  </a:solidFill>
                  <a:latin typeface="+mn-lt"/>
                  <a:ea typeface="Calibri" panose="020F0502020204030204" pitchFamily="34" charset="0"/>
                  <a:cs typeface="Arial" panose="020B0604020202020204" pitchFamily="34" charset="0"/>
                </a:rPr>
                <a:t>1. </a:t>
              </a:r>
              <a:r>
                <a:rPr lang="da-DK" sz="900" kern="1200" noProof="1">
                  <a:solidFill>
                    <a:schemeClr val="bg1">
                      <a:lumMod val="50000"/>
                    </a:schemeClr>
                  </a:solidFill>
                  <a:latin typeface="+mn-lt"/>
                  <a:ea typeface="Calibri" panose="020F0502020204030204" pitchFamily="34" charset="0"/>
                  <a:cs typeface="Arial" panose="020B0604020202020204" pitchFamily="34" charset="0"/>
                </a:rPr>
                <a:t>Klik på det lille billede-indsættelsesikon i midten</a:t>
              </a:r>
            </a:p>
            <a:p>
              <a:pPr marL="0" algn="l" defTabSz="914400" rtl="0" eaLnBrk="1" latinLnBrk="0" hangingPunct="1">
                <a:lnSpc>
                  <a:spcPct val="100000"/>
                </a:lnSpc>
                <a:spcBef>
                  <a:spcPts val="0"/>
                </a:spcBef>
                <a:spcAft>
                  <a:spcPts val="0"/>
                </a:spcAft>
                <a:buFontTx/>
                <a:buNone/>
                <a:defRPr/>
              </a:pPr>
              <a:r>
                <a:rPr lang="da-DK" sz="900" kern="1200" noProof="1">
                  <a:solidFill>
                    <a:schemeClr val="bg1">
                      <a:lumMod val="50000"/>
                    </a:schemeClr>
                  </a:solidFill>
                  <a:latin typeface="+mn-lt"/>
                  <a:ea typeface="Calibri" panose="020F0502020204030204" pitchFamily="34" charset="0"/>
                  <a:cs typeface="Arial" panose="020B0604020202020204" pitchFamily="34" charset="0"/>
                </a:rPr>
                <a:t>af pladsholderen</a:t>
              </a:r>
            </a:p>
            <a:p>
              <a:pPr marL="0" algn="l" defTabSz="914400" rtl="0" eaLnBrk="1" latinLnBrk="0" hangingPunct="1">
                <a:lnSpc>
                  <a:spcPct val="100000"/>
                </a:lnSpc>
                <a:spcBef>
                  <a:spcPts val="0"/>
                </a:spcBef>
                <a:spcAft>
                  <a:spcPts val="0"/>
                </a:spcAft>
                <a:buFontTx/>
                <a:buNone/>
                <a:defRPr/>
              </a:pPr>
              <a:r>
                <a:rPr lang="da-DK" sz="900" b="1" kern="1200" noProof="1">
                  <a:solidFill>
                    <a:schemeClr val="bg1">
                      <a:lumMod val="50000"/>
                    </a:schemeClr>
                  </a:solidFill>
                  <a:latin typeface="+mn-lt"/>
                  <a:ea typeface="Calibri" panose="020F0502020204030204" pitchFamily="34" charset="0"/>
                  <a:cs typeface="Arial" panose="020B0604020202020204" pitchFamily="34" charset="0"/>
                </a:rPr>
                <a:t>2. </a:t>
              </a:r>
              <a:r>
                <a:rPr lang="da-DK" sz="900" kern="1200" noProof="1">
                  <a:solidFill>
                    <a:schemeClr val="bg1">
                      <a:lumMod val="50000"/>
                    </a:schemeClr>
                  </a:solidFill>
                  <a:latin typeface="+mn-lt"/>
                  <a:ea typeface="Calibri" panose="020F0502020204030204" pitchFamily="34" charset="0"/>
                  <a:cs typeface="Arial" panose="020B0604020202020204" pitchFamily="34" charset="0"/>
                </a:rPr>
                <a:t>Indsæt det ønskede billede</a:t>
              </a:r>
            </a:p>
            <a:p>
              <a:pPr marL="0" algn="l" defTabSz="914400" rtl="0" eaLnBrk="1" latinLnBrk="0" hangingPunct="1">
                <a:lnSpc>
                  <a:spcPct val="100000"/>
                </a:lnSpc>
                <a:spcBef>
                  <a:spcPts val="0"/>
                </a:spcBef>
                <a:spcAft>
                  <a:spcPts val="0"/>
                </a:spcAft>
                <a:buFontTx/>
                <a:buNone/>
                <a:defRPr/>
              </a:pPr>
              <a:r>
                <a:rPr lang="da-DK" sz="900" b="1" kern="1200" noProof="1">
                  <a:solidFill>
                    <a:schemeClr val="bg1">
                      <a:lumMod val="50000"/>
                    </a:schemeClr>
                  </a:solidFill>
                  <a:latin typeface="+mn-lt"/>
                  <a:ea typeface="Calibri" panose="020F0502020204030204" pitchFamily="34" charset="0"/>
                  <a:cs typeface="Arial" panose="020B0604020202020204" pitchFamily="34" charset="0"/>
                </a:rPr>
                <a:t>3. </a:t>
              </a:r>
              <a:r>
                <a:rPr lang="da-DK" sz="900" kern="1200" noProof="1">
                  <a:solidFill>
                    <a:schemeClr val="bg1">
                      <a:lumMod val="50000"/>
                    </a:schemeClr>
                  </a:solidFill>
                  <a:latin typeface="+mn-lt"/>
                  <a:ea typeface="Calibri" panose="020F0502020204030204" pitchFamily="34" charset="0"/>
                  <a:cs typeface="Arial" panose="020B0604020202020204" pitchFamily="34" charset="0"/>
                </a:rPr>
                <a:t>Klik </a:t>
              </a:r>
              <a:r>
                <a:rPr lang="da-DK" sz="900" b="1" kern="1200" noProof="1">
                  <a:solidFill>
                    <a:schemeClr val="bg1">
                      <a:lumMod val="50000"/>
                    </a:schemeClr>
                  </a:solidFill>
                  <a:latin typeface="+mn-lt"/>
                  <a:ea typeface="Calibri" panose="020F0502020204030204" pitchFamily="34" charset="0"/>
                  <a:cs typeface="Arial" panose="020B0604020202020204" pitchFamily="34" charset="0"/>
                </a:rPr>
                <a:t>Beskær</a:t>
              </a:r>
              <a:r>
                <a:rPr lang="da-DK" sz="900" kern="1200" noProof="1">
                  <a:solidFill>
                    <a:schemeClr val="bg1">
                      <a:lumMod val="50000"/>
                    </a:schemeClr>
                  </a:solidFill>
                  <a:latin typeface="+mn-lt"/>
                  <a:ea typeface="Calibri" panose="020F0502020204030204" pitchFamily="34" charset="0"/>
                  <a:cs typeface="Arial" panose="020B0604020202020204" pitchFamily="34" charset="0"/>
                </a:rPr>
                <a:t> for at ændre</a:t>
              </a:r>
            </a:p>
            <a:p>
              <a:pPr marL="0" algn="l" defTabSz="914400" rtl="0" eaLnBrk="1" latinLnBrk="0" hangingPunct="1">
                <a:lnSpc>
                  <a:spcPct val="100000"/>
                </a:lnSpc>
                <a:spcBef>
                  <a:spcPts val="0"/>
                </a:spcBef>
                <a:spcAft>
                  <a:spcPts val="0"/>
                </a:spcAft>
                <a:buFontTx/>
                <a:buNone/>
                <a:defRPr/>
              </a:pPr>
              <a:r>
                <a:rPr lang="da-DK" sz="900" kern="1200" noProof="1">
                  <a:solidFill>
                    <a:schemeClr val="bg1">
                      <a:lumMod val="50000"/>
                    </a:schemeClr>
                  </a:solidFill>
                  <a:latin typeface="+mn-lt"/>
                  <a:ea typeface="Calibri" panose="020F0502020204030204" pitchFamily="34" charset="0"/>
                  <a:cs typeface="Arial" panose="020B0604020202020204" pitchFamily="34" charset="0"/>
                </a:rPr>
                <a:t>billedets fokus/størrelse</a:t>
              </a: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r>
                <a:rPr lang="da-DK" altLang="da-DK" sz="900" b="1" kern="1200" noProof="1">
                  <a:solidFill>
                    <a:schemeClr val="bg1">
                      <a:lumMod val="50000"/>
                    </a:schemeClr>
                  </a:solidFill>
                  <a:latin typeface="+mn-lt"/>
                  <a:ea typeface="Calibri" panose="020F0502020204030204" pitchFamily="34" charset="0"/>
                  <a:cs typeface="Arial" panose="020B0604020202020204" pitchFamily="34" charset="0"/>
                </a:rPr>
                <a:t>4. </a:t>
              </a:r>
              <a:r>
                <a:rPr lang="da-DK" altLang="da-DK" sz="900" kern="1200" noProof="1">
                  <a:solidFill>
                    <a:schemeClr val="bg1">
                      <a:lumMod val="50000"/>
                    </a:schemeClr>
                  </a:solidFill>
                  <a:latin typeface="+mn-lt"/>
                  <a:ea typeface="Calibri" panose="020F0502020204030204" pitchFamily="34" charset="0"/>
                  <a:cs typeface="Arial" panose="020B0604020202020204" pitchFamily="34" charset="0"/>
                </a:rPr>
                <a:t>Ønsker du at skalere billedet, så hold </a:t>
              </a:r>
              <a:r>
                <a:rPr lang="da-DK" altLang="da-DK" sz="900" b="1" kern="1200" noProof="1">
                  <a:solidFill>
                    <a:schemeClr val="bg1">
                      <a:lumMod val="50000"/>
                    </a:schemeClr>
                  </a:solidFill>
                  <a:latin typeface="+mn-lt"/>
                  <a:ea typeface="Calibri" panose="020F0502020204030204" pitchFamily="34" charset="0"/>
                  <a:cs typeface="Arial" panose="020B0604020202020204" pitchFamily="34" charset="0"/>
                </a:rPr>
                <a:t>SHIFT-</a:t>
              </a:r>
              <a:r>
                <a:rPr lang="da-DK" altLang="da-DK" sz="900" b="0" kern="1200" noProof="1">
                  <a:solidFill>
                    <a:schemeClr val="bg1">
                      <a:lumMod val="50000"/>
                    </a:schemeClr>
                  </a:solidFill>
                  <a:latin typeface="+mn-lt"/>
                  <a:ea typeface="Calibri" panose="020F0502020204030204" pitchFamily="34" charset="0"/>
                  <a:cs typeface="Arial" panose="020B0604020202020204" pitchFamily="34" charset="0"/>
                </a:rPr>
                <a:t>knappen</a:t>
              </a:r>
              <a:r>
                <a:rPr lang="da-DK" altLang="da-DK" sz="900" kern="1200" noProof="1">
                  <a:solidFill>
                    <a:schemeClr val="bg1">
                      <a:lumMod val="50000"/>
                    </a:schemeClr>
                  </a:solidFill>
                  <a:latin typeface="+mn-lt"/>
                  <a:ea typeface="Calibri" panose="020F0502020204030204" pitchFamily="34" charset="0"/>
                  <a:cs typeface="Arial" panose="020B0604020202020204" pitchFamily="34" charset="0"/>
                </a:rPr>
                <a:t> nede, mens der trækkes i billedets hjørner</a:t>
              </a:r>
            </a:p>
          </p:txBody>
        </p:sp>
        <p:pic>
          <p:nvPicPr>
            <p:cNvPr id="24" name="Billede 7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309315" y="3177801"/>
              <a:ext cx="373507" cy="32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uppe 78"/>
            <p:cNvGrpSpPr>
              <a:grpSpLocks/>
            </p:cNvGrpSpPr>
            <p:nvPr/>
          </p:nvGrpSpPr>
          <p:grpSpPr bwMode="auto">
            <a:xfrm>
              <a:off x="9305577" y="4016130"/>
              <a:ext cx="330145" cy="379104"/>
              <a:chOff x="1018031" y="5700889"/>
              <a:chExt cx="373412" cy="428773"/>
            </a:xfrm>
          </p:grpSpPr>
          <p:pic>
            <p:nvPicPr>
              <p:cNvPr id="26" name="Billede 7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8031" y="5702906"/>
                <a:ext cx="373412" cy="4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ounded Rectangle 25"/>
              <p:cNvSpPr/>
              <p:nvPr/>
            </p:nvSpPr>
            <p:spPr bwMode="auto">
              <a:xfrm>
                <a:off x="1023417" y="5700541"/>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grpSp>
      <p:sp>
        <p:nvSpPr>
          <p:cNvPr id="6" name="Date Placeholder 5" hidden="1">
            <a:extLst>
              <a:ext uri="{FF2B5EF4-FFF2-40B4-BE49-F238E27FC236}">
                <a16:creationId xmlns:a16="http://schemas.microsoft.com/office/drawing/2014/main" id="{A7F8095B-3332-400C-B987-4105EF2885A2}"/>
              </a:ext>
            </a:extLst>
          </p:cNvPr>
          <p:cNvSpPr>
            <a:spLocks noGrp="1"/>
          </p:cNvSpPr>
          <p:nvPr>
            <p:ph type="dt" sz="half" idx="19"/>
          </p:nvPr>
        </p:nvSpPr>
        <p:spPr/>
        <p:txBody>
          <a:bodyPr/>
          <a:lstStyle/>
          <a:p>
            <a:endParaRPr lang="da-DK" dirty="0"/>
          </a:p>
        </p:txBody>
      </p:sp>
      <p:sp>
        <p:nvSpPr>
          <p:cNvPr id="7" name="Footer Placeholder 6">
            <a:extLst>
              <a:ext uri="{FF2B5EF4-FFF2-40B4-BE49-F238E27FC236}">
                <a16:creationId xmlns:a16="http://schemas.microsoft.com/office/drawing/2014/main" id="{9B3BF152-4291-45CA-9B71-DAAB7844EC55}"/>
              </a:ext>
            </a:extLst>
          </p:cNvPr>
          <p:cNvSpPr>
            <a:spLocks noGrp="1"/>
          </p:cNvSpPr>
          <p:nvPr>
            <p:ph type="ftr" sz="quarter" idx="20"/>
          </p:nvPr>
        </p:nvSpPr>
        <p:spPr/>
        <p:txBody>
          <a:bodyPr/>
          <a:lstStyle/>
          <a:p>
            <a:r>
              <a:rPr lang="en-GB"/>
              <a:t>ucsyd.dk</a:t>
            </a:r>
            <a:endParaRPr lang="en-GB" dirty="0"/>
          </a:p>
        </p:txBody>
      </p:sp>
      <p:sp>
        <p:nvSpPr>
          <p:cNvPr id="10" name="Slide Number Placeholder 9">
            <a:extLst>
              <a:ext uri="{FF2B5EF4-FFF2-40B4-BE49-F238E27FC236}">
                <a16:creationId xmlns:a16="http://schemas.microsoft.com/office/drawing/2014/main" id="{6F1FB54A-86D2-4FD3-A4D6-D2804A6959C8}"/>
              </a:ext>
            </a:extLst>
          </p:cNvPr>
          <p:cNvSpPr>
            <a:spLocks noGrp="1"/>
          </p:cNvSpPr>
          <p:nvPr>
            <p:ph type="sldNum" sz="quarter" idx="21"/>
          </p:nvPr>
        </p:nvSpPr>
        <p:spPr/>
        <p:txBody>
          <a:bodyPr/>
          <a:lstStyle/>
          <a:p>
            <a:fld id="{5BA07366-CB75-4AA8-9E5B-928B849F427C}" type="slidenum">
              <a:rPr lang="da-DK" smtClean="0"/>
              <a:pPr/>
              <a:t>‹nr.›</a:t>
            </a:fld>
            <a:endParaRPr lang="da-DK" dirty="0"/>
          </a:p>
        </p:txBody>
      </p:sp>
    </p:spTree>
    <p:extLst>
      <p:ext uri="{BB962C8B-B14F-4D97-AF65-F5344CB8AC3E}">
        <p14:creationId xmlns:p14="http://schemas.microsoft.com/office/powerpoint/2010/main" val="2492458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dhold og rød tekstboks">
    <p:spTree>
      <p:nvGrpSpPr>
        <p:cNvPr id="1" name=""/>
        <p:cNvGrpSpPr/>
        <p:nvPr/>
      </p:nvGrpSpPr>
      <p:grpSpPr>
        <a:xfrm>
          <a:off x="0" y="0"/>
          <a:ext cx="0" cy="0"/>
          <a:chOff x="0" y="0"/>
          <a:chExt cx="0" cy="0"/>
        </a:xfrm>
      </p:grpSpPr>
      <p:pic>
        <p:nvPicPr>
          <p:cNvPr id="6" name="Billede 5"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a:xfrm>
            <a:off x="284969" y="204250"/>
            <a:ext cx="8565343" cy="1228998"/>
          </a:xfrm>
        </p:spPr>
        <p:txBody>
          <a:bodyPr/>
          <a:lstStyle/>
          <a:p>
            <a:r>
              <a:rPr lang="da-DK" dirty="0"/>
              <a:t>Klik for at redigere i master</a:t>
            </a:r>
          </a:p>
        </p:txBody>
      </p:sp>
      <p:sp>
        <p:nvSpPr>
          <p:cNvPr id="13" name="Pladsholder til indhold 2"/>
          <p:cNvSpPr>
            <a:spLocks noGrp="1"/>
          </p:cNvSpPr>
          <p:nvPr>
            <p:ph sz="quarter" idx="13"/>
          </p:nvPr>
        </p:nvSpPr>
        <p:spPr>
          <a:xfrm>
            <a:off x="284163" y="1916113"/>
            <a:ext cx="4140000" cy="4113212"/>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8" name="Pladsholder til tekst 7"/>
          <p:cNvSpPr>
            <a:spLocks noGrp="1"/>
          </p:cNvSpPr>
          <p:nvPr>
            <p:ph type="body" sz="quarter" idx="15"/>
          </p:nvPr>
        </p:nvSpPr>
        <p:spPr>
          <a:xfrm>
            <a:off x="4708800" y="1916113"/>
            <a:ext cx="4140000" cy="4113212"/>
          </a:xfrm>
          <a:solidFill>
            <a:schemeClr val="accent2"/>
          </a:solidFill>
        </p:spPr>
        <p:txBody>
          <a:bodyPr lIns="360000" tIns="360000" rIns="360000" bIns="360000"/>
          <a:lstStyle>
            <a:lvl1pPr>
              <a:lnSpc>
                <a:spcPct val="105000"/>
              </a:lnSpc>
              <a:defRPr lang="da-DK" sz="1500" kern="1200" dirty="0">
                <a:solidFill>
                  <a:schemeClr val="bg1"/>
                </a:solidFill>
                <a:latin typeface="+mn-lt"/>
                <a:ea typeface="+mn-ea"/>
                <a:cs typeface="+mn-cs"/>
              </a:defRPr>
            </a:lvl1pPr>
            <a:lvl2pPr marL="216000" indent="-216000">
              <a:lnSpc>
                <a:spcPct val="105000"/>
              </a:lnSpc>
              <a:defRPr lang="da-DK" sz="1500" kern="1200" dirty="0">
                <a:solidFill>
                  <a:schemeClr val="bg1"/>
                </a:solidFill>
                <a:latin typeface="+mn-lt"/>
                <a:ea typeface="+mn-ea"/>
                <a:cs typeface="+mn-cs"/>
              </a:defRPr>
            </a:lvl2pPr>
            <a:lvl3pPr>
              <a:defRPr lang="da-DK" sz="1500" b="1" kern="1200" dirty="0">
                <a:solidFill>
                  <a:schemeClr val="bg1"/>
                </a:solidFill>
                <a:latin typeface="+mn-lt"/>
                <a:ea typeface="+mn-ea"/>
                <a:cs typeface="+mn-cs"/>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a:t>
            </a:r>
          </a:p>
          <a:p>
            <a:pPr lvl="6"/>
            <a:r>
              <a:rPr lang="da-DK" dirty="0"/>
              <a:t>7</a:t>
            </a:r>
          </a:p>
          <a:p>
            <a:pPr lvl="7"/>
            <a:r>
              <a:rPr lang="da-DK" dirty="0"/>
              <a:t>8</a:t>
            </a:r>
          </a:p>
          <a:p>
            <a:pPr lvl="8"/>
            <a:r>
              <a:rPr lang="da-DK" dirty="0"/>
              <a:t>9</a:t>
            </a:r>
          </a:p>
          <a:p>
            <a:pPr lvl="4"/>
            <a:endParaRPr lang="da-DK" dirty="0"/>
          </a:p>
        </p:txBody>
      </p:sp>
      <p:grpSp>
        <p:nvGrpSpPr>
          <p:cNvPr id="11" name="Gruppe 10"/>
          <p:cNvGrpSpPr/>
          <p:nvPr userDrawn="1"/>
        </p:nvGrpSpPr>
        <p:grpSpPr>
          <a:xfrm>
            <a:off x="-2052736" y="1940361"/>
            <a:ext cx="2052736" cy="2774206"/>
            <a:chOff x="-2052736" y="1825625"/>
            <a:chExt cx="2052736" cy="2774206"/>
          </a:xfrm>
        </p:grpSpPr>
        <p:sp>
          <p:nvSpPr>
            <p:cNvPr id="12" name="Rectangle 8"/>
            <p:cNvSpPr/>
            <p:nvPr userDrawn="1"/>
          </p:nvSpPr>
          <p:spPr bwMode="auto">
            <a:xfrm>
              <a:off x="-2052736" y="1825625"/>
              <a:ext cx="2052736" cy="2492990"/>
            </a:xfrm>
            <a:prstGeom prst="rect">
              <a:avLst/>
            </a:prstGeom>
          </p:spPr>
          <p:txBody>
            <a:bodyPr wrap="square" lIns="0" tIns="0" rIns="144000" bIns="0">
              <a:spAutoFit/>
            </a:bodyPr>
            <a:lstStyle/>
            <a:p>
              <a:pPr indent="0" algn="r">
                <a:lnSpc>
                  <a:spcPct val="100000"/>
                </a:lnSpc>
                <a:spcAft>
                  <a:spcPts val="0"/>
                </a:spcAft>
                <a:defRPr/>
              </a:pPr>
              <a:r>
                <a:rPr lang="da-DK" sz="900" b="1" noProof="1">
                  <a:solidFill>
                    <a:schemeClr val="tx1">
                      <a:lumMod val="50000"/>
                      <a:lumOff val="50000"/>
                    </a:schemeClr>
                  </a:solidFill>
                  <a:latin typeface="+mn-lt"/>
                  <a:ea typeface="Calibri" panose="020F0502020204030204" pitchFamily="34" charset="0"/>
                  <a:cs typeface="Arial" panose="020B0604020202020204" pitchFamily="34" charset="0"/>
                </a:rPr>
                <a:t>Tekst-typografier</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Brug </a:t>
              </a:r>
              <a:r>
                <a:rPr lang="da-DK" sz="900" b="1" noProof="1">
                  <a:solidFill>
                    <a:schemeClr val="tx1">
                      <a:lumMod val="50000"/>
                      <a:lumOff val="50000"/>
                    </a:schemeClr>
                  </a:solidFill>
                  <a:ea typeface="Calibri" panose="020F0502020204030204" pitchFamily="34" charset="0"/>
                  <a:cs typeface="Arial" panose="020B0604020202020204" pitchFamily="34" charset="0"/>
                </a:rPr>
                <a:t>TAB</a:t>
              </a:r>
              <a:r>
                <a:rPr lang="da-DK" sz="900" noProof="1">
                  <a:solidFill>
                    <a:schemeClr val="tx1">
                      <a:lumMod val="50000"/>
                      <a:lumOff val="50000"/>
                    </a:schemeClr>
                  </a:solidFill>
                  <a:ea typeface="Calibri" panose="020F0502020204030204" pitchFamily="34" charset="0"/>
                  <a:cs typeface="Arial" panose="020B0604020202020204" pitchFamily="34" charset="0"/>
                </a:rPr>
                <a:t> for at gå frem</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i</a:t>
              </a:r>
              <a:r>
                <a:rPr lang="da-DK" sz="900" noProof="1">
                  <a:solidFill>
                    <a:schemeClr val="tx1">
                      <a:lumMod val="50000"/>
                      <a:lumOff val="50000"/>
                    </a:schemeClr>
                  </a:solidFill>
                  <a:latin typeface="+mn-lt"/>
                  <a:ea typeface="Calibri" panose="020F0502020204030204" pitchFamily="34" charset="0"/>
                  <a:cs typeface="Arial" panose="020B0604020202020204" pitchFamily="34" charset="0"/>
                </a:rPr>
                <a:t> tekst-niveauer</a:t>
              </a:r>
              <a:endParaRPr lang="da-DK" sz="900"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endParaRPr lang="da-DK" sz="900" noProof="1">
                <a:solidFill>
                  <a:schemeClr val="tx1">
                    <a:lumMod val="50000"/>
                    <a:lumOff val="50000"/>
                  </a:schemeClr>
                </a:solidFill>
                <a:latin typeface="+mn-lt"/>
                <a:ea typeface="Calibri" panose="020F0502020204030204" pitchFamily="34" charset="0"/>
                <a:cs typeface="Arial" panose="020B0604020202020204" pitchFamily="34" charset="0"/>
              </a:endParaRP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1 = Tekst 20 pt.</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2 = Punkt-liste 20 pt.</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3 = Fed Tekst 20pt.</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4 = Tekst 15 pt.</a:t>
              </a:r>
            </a:p>
            <a:p>
              <a:pPr marL="0" marR="0" indent="0" algn="r" defTabSz="914400" rtl="0" eaLnBrk="1" fontAlgn="auto" latinLnBrk="0" hangingPunct="1">
                <a:lnSpc>
                  <a:spcPct val="100000"/>
                </a:lnSpc>
                <a:spcBef>
                  <a:spcPts val="0"/>
                </a:spcBef>
                <a:spcAft>
                  <a:spcPts val="0"/>
                </a:spcAft>
                <a:buClrTx/>
                <a:buSzTx/>
                <a:buFontTx/>
                <a:buNone/>
                <a:tabLs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5 = Fed Tekst 15 pt.</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6 = Punkt-liste 15 pt.</a:t>
              </a:r>
            </a:p>
            <a:p>
              <a:pPr marL="0" marR="0" indent="0" algn="r" defTabSz="914400" rtl="0" eaLnBrk="1" fontAlgn="auto" latinLnBrk="0" hangingPunct="1">
                <a:lnSpc>
                  <a:spcPct val="100000"/>
                </a:lnSpc>
                <a:spcBef>
                  <a:spcPts val="0"/>
                </a:spcBef>
                <a:spcAft>
                  <a:spcPts val="0"/>
                </a:spcAft>
                <a:buClrTx/>
                <a:buSzTx/>
                <a:buFontTx/>
                <a:buNone/>
                <a:tabLs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5-9 = Punkt-liste indryk 15 pt.</a:t>
              </a:r>
            </a:p>
            <a:p>
              <a:pPr indent="0" algn="r">
                <a:lnSpc>
                  <a:spcPct val="100000"/>
                </a:lnSpc>
                <a:spcAft>
                  <a:spcPts val="0"/>
                </a:spcAft>
                <a:defRPr/>
              </a:pPr>
              <a:endParaRPr lang="da-DK" sz="900"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For at gå tilbage i tekst-niveauer,</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brug </a:t>
              </a:r>
              <a:r>
                <a:rPr lang="da-DK" sz="900" b="1" noProof="1">
                  <a:solidFill>
                    <a:schemeClr val="tx1">
                      <a:lumMod val="50000"/>
                      <a:lumOff val="50000"/>
                    </a:schemeClr>
                  </a:solidFill>
                  <a:ea typeface="Calibri" panose="020F0502020204030204" pitchFamily="34" charset="0"/>
                  <a:cs typeface="Arial" panose="020B0604020202020204" pitchFamily="34" charset="0"/>
                </a:rPr>
                <a:t>SHIFT + TAB</a:t>
              </a:r>
            </a:p>
            <a:p>
              <a:pPr indent="0" algn="r">
                <a:lnSpc>
                  <a:spcPct val="100000"/>
                </a:lnSpc>
                <a:spcAft>
                  <a:spcPts val="0"/>
                </a:spcAft>
                <a:defRPr/>
              </a:pPr>
              <a:endParaRPr lang="da-DK" sz="900" b="1"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Alternativt kan</a:t>
              </a:r>
            </a:p>
            <a:p>
              <a:pPr indent="0" algn="r">
                <a:lnSpc>
                  <a:spcPct val="100000"/>
                </a:lnSpc>
                <a:spcAft>
                  <a:spcPts val="0"/>
                </a:spcAft>
                <a:defRPr/>
              </a:pPr>
              <a:r>
                <a:rPr lang="da-DK" sz="900" b="1" noProof="1">
                  <a:solidFill>
                    <a:schemeClr val="tx1">
                      <a:lumMod val="50000"/>
                      <a:lumOff val="50000"/>
                    </a:schemeClr>
                  </a:solidFill>
                  <a:ea typeface="Calibri" panose="020F0502020204030204" pitchFamily="34" charset="0"/>
                  <a:cs typeface="Arial" panose="020B0604020202020204" pitchFamily="34" charset="0"/>
                </a:rPr>
                <a:t>Forøg</a:t>
              </a:r>
              <a:r>
                <a:rPr lang="da-DK" sz="900" noProof="1">
                  <a:solidFill>
                    <a:schemeClr val="tx1">
                      <a:lumMod val="50000"/>
                      <a:lumOff val="50000"/>
                    </a:schemeClr>
                  </a:solidFill>
                  <a:ea typeface="Calibri" panose="020F0502020204030204" pitchFamily="34" charset="0"/>
                  <a:cs typeface="Arial" panose="020B0604020202020204" pitchFamily="34" charset="0"/>
                </a:rPr>
                <a:t> og </a:t>
              </a:r>
              <a:r>
                <a:rPr lang="da-DK" sz="900" b="1" noProof="1">
                  <a:solidFill>
                    <a:schemeClr val="tx1">
                      <a:lumMod val="50000"/>
                      <a:lumOff val="50000"/>
                    </a:schemeClr>
                  </a:solidFill>
                  <a:ea typeface="Calibri" panose="020F0502020204030204" pitchFamily="34" charset="0"/>
                  <a:cs typeface="Arial" panose="020B0604020202020204" pitchFamily="34" charset="0"/>
                </a:rPr>
                <a:t>Formindsk</a:t>
              </a:r>
              <a:r>
                <a:rPr lang="da-DK" sz="900" noProof="1">
                  <a:solidFill>
                    <a:schemeClr val="tx1">
                      <a:lumMod val="50000"/>
                      <a:lumOff val="50000"/>
                    </a:schemeClr>
                  </a:solidFill>
                  <a:ea typeface="Calibri" panose="020F0502020204030204" pitchFamily="34" charset="0"/>
                  <a:cs typeface="Arial" panose="020B0604020202020204" pitchFamily="34" charset="0"/>
                </a:rPr>
                <a:t> </a:t>
              </a:r>
              <a:endParaRPr lang="da-DK" sz="900" baseline="0"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listeniveau bruges</a:t>
              </a:r>
              <a:endParaRPr lang="da-DK" sz="900" noProof="1">
                <a:solidFill>
                  <a:schemeClr val="tx1">
                    <a:lumMod val="50000"/>
                    <a:lumOff val="50000"/>
                  </a:schemeClr>
                </a:solidFill>
                <a:latin typeface="+mn-lt"/>
                <a:ea typeface="Calibri" panose="020F0502020204030204" pitchFamily="34" charset="0"/>
                <a:cs typeface="Arial" panose="020B0604020202020204" pitchFamily="34" charset="0"/>
              </a:endParaRPr>
            </a:p>
          </p:txBody>
        </p:sp>
        <p:grpSp>
          <p:nvGrpSpPr>
            <p:cNvPr id="14" name="Group 6"/>
            <p:cNvGrpSpPr/>
            <p:nvPr userDrawn="1"/>
          </p:nvGrpSpPr>
          <p:grpSpPr>
            <a:xfrm>
              <a:off x="-904613" y="4394384"/>
              <a:ext cx="751501" cy="205447"/>
              <a:chOff x="-904613" y="4258313"/>
              <a:chExt cx="751501" cy="205447"/>
            </a:xfrm>
          </p:grpSpPr>
          <p:pic>
            <p:nvPicPr>
              <p:cNvPr id="16" name="Picture 2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99885" y="4258313"/>
                <a:ext cx="346773" cy="205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6"/>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04613" y="4258313"/>
                <a:ext cx="341539" cy="205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7" name="Date Placeholder 6" hidden="1">
            <a:extLst>
              <a:ext uri="{FF2B5EF4-FFF2-40B4-BE49-F238E27FC236}">
                <a16:creationId xmlns:a16="http://schemas.microsoft.com/office/drawing/2014/main" id="{C448B6EB-A9DA-4CC6-A039-309153C751AD}"/>
              </a:ext>
            </a:extLst>
          </p:cNvPr>
          <p:cNvSpPr>
            <a:spLocks noGrp="1"/>
          </p:cNvSpPr>
          <p:nvPr>
            <p:ph type="dt" sz="half" idx="16"/>
          </p:nvPr>
        </p:nvSpPr>
        <p:spPr/>
        <p:txBody>
          <a:bodyPr/>
          <a:lstStyle/>
          <a:p>
            <a:endParaRPr lang="da-DK" dirty="0"/>
          </a:p>
        </p:txBody>
      </p:sp>
      <p:sp>
        <p:nvSpPr>
          <p:cNvPr id="9" name="Footer Placeholder 8">
            <a:extLst>
              <a:ext uri="{FF2B5EF4-FFF2-40B4-BE49-F238E27FC236}">
                <a16:creationId xmlns:a16="http://schemas.microsoft.com/office/drawing/2014/main" id="{B5CBFFE1-BE33-4998-A577-17DDB41A910A}"/>
              </a:ext>
            </a:extLst>
          </p:cNvPr>
          <p:cNvSpPr>
            <a:spLocks noGrp="1"/>
          </p:cNvSpPr>
          <p:nvPr>
            <p:ph type="ftr" sz="quarter" idx="17"/>
          </p:nvPr>
        </p:nvSpPr>
        <p:spPr/>
        <p:txBody>
          <a:bodyPr/>
          <a:lstStyle/>
          <a:p>
            <a:r>
              <a:rPr lang="en-GB"/>
              <a:t>ucsyd.dk</a:t>
            </a:r>
            <a:endParaRPr lang="en-GB" dirty="0"/>
          </a:p>
        </p:txBody>
      </p:sp>
      <p:sp>
        <p:nvSpPr>
          <p:cNvPr id="10" name="Slide Number Placeholder 9">
            <a:extLst>
              <a:ext uri="{FF2B5EF4-FFF2-40B4-BE49-F238E27FC236}">
                <a16:creationId xmlns:a16="http://schemas.microsoft.com/office/drawing/2014/main" id="{51D56DE8-32EA-4C54-BB5A-501D53F32E87}"/>
              </a:ext>
            </a:extLst>
          </p:cNvPr>
          <p:cNvSpPr>
            <a:spLocks noGrp="1"/>
          </p:cNvSpPr>
          <p:nvPr>
            <p:ph type="sldNum" sz="quarter" idx="18"/>
          </p:nvPr>
        </p:nvSpPr>
        <p:spPr/>
        <p:txBody>
          <a:bodyPr/>
          <a:lstStyle/>
          <a:p>
            <a:fld id="{5BA07366-CB75-4AA8-9E5B-928B849F427C}" type="slidenum">
              <a:rPr lang="da-DK" smtClean="0"/>
              <a:pPr/>
              <a:t>‹nr.›</a:t>
            </a:fld>
            <a:endParaRPr lang="da-DK" dirty="0"/>
          </a:p>
        </p:txBody>
      </p:sp>
    </p:spTree>
    <p:extLst>
      <p:ext uri="{BB962C8B-B14F-4D97-AF65-F5344CB8AC3E}">
        <p14:creationId xmlns:p14="http://schemas.microsoft.com/office/powerpoint/2010/main" val="3584213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4970" y="204250"/>
            <a:ext cx="6624000" cy="1228998"/>
          </a:xfrm>
          <a:prstGeom prst="rect">
            <a:avLst/>
          </a:prstGeom>
        </p:spPr>
        <p:txBody>
          <a:bodyPr vert="horz" lIns="0" tIns="0" rIns="0" bIns="0" rtlCol="0" anchor="t" anchorCtr="0">
            <a:noAutofit/>
          </a:bodyPr>
          <a:lstStyle/>
          <a:p>
            <a:r>
              <a:rPr lang="da-DK" dirty="0"/>
              <a:t>Klik for at redigere i master</a:t>
            </a:r>
          </a:p>
        </p:txBody>
      </p:sp>
      <p:sp>
        <p:nvSpPr>
          <p:cNvPr id="3" name="Text Placeholder 2"/>
          <p:cNvSpPr>
            <a:spLocks noGrp="1"/>
          </p:cNvSpPr>
          <p:nvPr>
            <p:ph type="body" idx="1"/>
          </p:nvPr>
        </p:nvSpPr>
        <p:spPr>
          <a:xfrm>
            <a:off x="284400" y="1916832"/>
            <a:ext cx="6624000" cy="4113169"/>
          </a:xfrm>
          <a:prstGeom prst="rect">
            <a:avLst/>
          </a:prstGeom>
        </p:spPr>
        <p:txBody>
          <a:bodyPr vert="horz" lIns="0" tIns="0" rIns="0" bIns="0" rtlCol="0">
            <a:noAutofit/>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Sjette niveau</a:t>
            </a:r>
          </a:p>
          <a:p>
            <a:pPr lvl="6"/>
            <a:r>
              <a:rPr lang="da-DK" dirty="0"/>
              <a:t>Syvende niveau</a:t>
            </a:r>
          </a:p>
          <a:p>
            <a:pPr lvl="7"/>
            <a:r>
              <a:rPr lang="da-DK" dirty="0"/>
              <a:t>Ottende niveau</a:t>
            </a:r>
          </a:p>
          <a:p>
            <a:pPr lvl="8"/>
            <a:r>
              <a:rPr lang="da-DK" dirty="0"/>
              <a:t>Niende niveau</a:t>
            </a:r>
          </a:p>
          <a:p>
            <a:pPr lvl="4"/>
            <a:endParaRPr lang="da-DK" dirty="0"/>
          </a:p>
        </p:txBody>
      </p:sp>
      <p:sp>
        <p:nvSpPr>
          <p:cNvPr id="4" name="Date Placeholder 3" hidden="1"/>
          <p:cNvSpPr>
            <a:spLocks noGrp="1"/>
          </p:cNvSpPr>
          <p:nvPr>
            <p:ph type="dt" sz="half" idx="2"/>
          </p:nvPr>
        </p:nvSpPr>
        <p:spPr>
          <a:xfrm>
            <a:off x="457200" y="7901630"/>
            <a:ext cx="730424" cy="207890"/>
          </a:xfrm>
          <a:prstGeom prst="rect">
            <a:avLst/>
          </a:prstGeom>
        </p:spPr>
        <p:txBody>
          <a:bodyPr vert="horz" lIns="0" tIns="0" rIns="0" bIns="0" rtlCol="0" anchor="b" anchorCtr="0"/>
          <a:lstStyle>
            <a:lvl1pPr algn="l">
              <a:defRPr sz="400">
                <a:solidFill>
                  <a:schemeClr val="tx1">
                    <a:tint val="75000"/>
                  </a:schemeClr>
                </a:solidFill>
              </a:defRPr>
            </a:lvl1pPr>
          </a:lstStyle>
          <a:p>
            <a:endParaRPr lang="da-DK" dirty="0"/>
          </a:p>
        </p:txBody>
      </p:sp>
      <p:sp>
        <p:nvSpPr>
          <p:cNvPr id="5" name="Footer Placeholder 4"/>
          <p:cNvSpPr>
            <a:spLocks noGrp="1"/>
          </p:cNvSpPr>
          <p:nvPr>
            <p:ph type="ftr" sz="quarter" idx="3"/>
          </p:nvPr>
        </p:nvSpPr>
        <p:spPr>
          <a:xfrm>
            <a:off x="6677025" y="6402251"/>
            <a:ext cx="1438380" cy="207890"/>
          </a:xfrm>
          <a:prstGeom prst="rect">
            <a:avLst/>
          </a:prstGeom>
        </p:spPr>
        <p:txBody>
          <a:bodyPr vert="horz" lIns="0" tIns="0" rIns="0" bIns="0" rtlCol="0" anchor="b" anchorCtr="0"/>
          <a:lstStyle>
            <a:lvl1pPr algn="r">
              <a:defRPr lang="da-DK" sz="1400" b="1" kern="1200" dirty="0">
                <a:solidFill>
                  <a:schemeClr val="tx1"/>
                </a:solidFill>
                <a:latin typeface="+mn-lt"/>
                <a:ea typeface="+mn-ea"/>
                <a:cs typeface="+mn-cs"/>
              </a:defRPr>
            </a:lvl1pPr>
          </a:lstStyle>
          <a:p>
            <a:r>
              <a:rPr lang="en-GB" dirty="0"/>
              <a:t>ucsyd.dk</a:t>
            </a:r>
          </a:p>
        </p:txBody>
      </p:sp>
      <p:sp>
        <p:nvSpPr>
          <p:cNvPr id="6" name="Slide Number Placeholder 5"/>
          <p:cNvSpPr>
            <a:spLocks noGrp="1"/>
          </p:cNvSpPr>
          <p:nvPr>
            <p:ph type="sldNum" sz="quarter" idx="4"/>
          </p:nvPr>
        </p:nvSpPr>
        <p:spPr>
          <a:xfrm>
            <a:off x="8388424" y="6392249"/>
            <a:ext cx="472160" cy="215444"/>
          </a:xfrm>
          <a:prstGeom prst="rect">
            <a:avLst/>
          </a:prstGeom>
        </p:spPr>
        <p:txBody>
          <a:bodyPr vert="horz" lIns="0" tIns="0" rIns="0" bIns="0" rtlCol="0" anchor="b" anchorCtr="0"/>
          <a:lstStyle>
            <a:lvl1pPr algn="r">
              <a:defRPr sz="1400">
                <a:solidFill>
                  <a:schemeClr val="tx1"/>
                </a:solidFill>
              </a:defRPr>
            </a:lvl1pPr>
          </a:lstStyle>
          <a:p>
            <a:fld id="{5BA07366-CB75-4AA8-9E5B-928B849F427C}" type="slidenum">
              <a:rPr lang="da-DK"/>
              <a:pPr/>
              <a:t>‹nr.›</a:t>
            </a:fld>
            <a:endParaRPr lang="da-DK" dirty="0"/>
          </a:p>
        </p:txBody>
      </p:sp>
    </p:spTree>
    <p:extLst>
      <p:ext uri="{BB962C8B-B14F-4D97-AF65-F5344CB8AC3E}">
        <p14:creationId xmlns:p14="http://schemas.microsoft.com/office/powerpoint/2010/main" val="438226050"/>
      </p:ext>
    </p:extLst>
  </p:cSld>
  <p:clrMap bg1="lt1" tx1="dk1" bg2="lt2" tx2="dk2" accent1="accent1" accent2="accent2" accent3="accent3" accent4="accent4" accent5="accent5" accent6="accent6" hlink="hlink" folHlink="folHlink"/>
  <p:sldLayoutIdLst>
    <p:sldLayoutId id="2147483660" r:id="rId1"/>
    <p:sldLayoutId id="2147483657" r:id="rId2"/>
    <p:sldLayoutId id="2147483652" r:id="rId3"/>
    <p:sldLayoutId id="2147483668" r:id="rId4"/>
    <p:sldLayoutId id="2147483663" r:id="rId5"/>
    <p:sldLayoutId id="2147483661" r:id="rId6"/>
    <p:sldLayoutId id="2147483654" r:id="rId7"/>
    <p:sldLayoutId id="2147483649" r:id="rId8"/>
    <p:sldLayoutId id="2147483669" r:id="rId9"/>
    <p:sldLayoutId id="2147483666" r:id="rId10"/>
    <p:sldLayoutId id="2147483662" r:id="rId11"/>
    <p:sldLayoutId id="2147483655" r:id="rId12"/>
    <p:sldLayoutId id="2147483650" r:id="rId13"/>
    <p:sldLayoutId id="2147483670" r:id="rId14"/>
    <p:sldLayoutId id="2147483664" r:id="rId15"/>
    <p:sldLayoutId id="2147483658" r:id="rId16"/>
    <p:sldLayoutId id="2147483656" r:id="rId17"/>
    <p:sldLayoutId id="2147483651" r:id="rId18"/>
    <p:sldLayoutId id="2147483667" r:id="rId19"/>
    <p:sldLayoutId id="2147483659" r:id="rId20"/>
    <p:sldLayoutId id="2147483653" r:id="rId21"/>
    <p:sldLayoutId id="2147483671" r:id="rId22"/>
    <p:sldLayoutId id="2147483665" r:id="rId23"/>
    <p:sldLayoutId id="2147483672" r:id="rId24"/>
    <p:sldLayoutId id="2147483673" r:id="rId25"/>
    <p:sldLayoutId id="2147483674" r:id="rId26"/>
    <p:sldLayoutId id="2147483675" r:id="rId27"/>
  </p:sldLayoutIdLst>
  <p:hf hdr="0" dt="0"/>
  <p:txStyles>
    <p:titleStyle>
      <a:lvl1pPr algn="l" defTabSz="914400" rtl="0" eaLnBrk="1" latinLnBrk="0" hangingPunct="1">
        <a:lnSpc>
          <a:spcPct val="102000"/>
        </a:lnSpc>
        <a:spcBef>
          <a:spcPct val="0"/>
        </a:spcBef>
        <a:buNone/>
        <a:defRPr sz="3500" b="1" kern="1200">
          <a:solidFill>
            <a:schemeClr val="tx1"/>
          </a:solidFill>
          <a:latin typeface="+mj-lt"/>
          <a:ea typeface="+mj-ea"/>
          <a:cs typeface="+mj-cs"/>
        </a:defRPr>
      </a:lvl1pPr>
    </p:titleStyle>
    <p:bodyStyle>
      <a:lvl1pPr marL="0" indent="0" algn="l" defTabSz="914400" rtl="0" eaLnBrk="1" latinLnBrk="0" hangingPunct="1">
        <a:lnSpc>
          <a:spcPct val="108000"/>
        </a:lnSpc>
        <a:spcBef>
          <a:spcPts val="0"/>
        </a:spcBef>
        <a:buFont typeface="Arial" pitchFamily="34" charset="0"/>
        <a:buChar char="​"/>
        <a:defRPr sz="2000" kern="1200">
          <a:solidFill>
            <a:schemeClr val="tx1"/>
          </a:solidFill>
          <a:latin typeface="+mn-lt"/>
          <a:ea typeface="+mn-ea"/>
          <a:cs typeface="+mn-cs"/>
        </a:defRPr>
      </a:lvl1pPr>
      <a:lvl2pPr marL="288000" indent="-288000" algn="l" defTabSz="914400" rtl="0" eaLnBrk="1" latinLnBrk="0" hangingPunct="1">
        <a:lnSpc>
          <a:spcPct val="108000"/>
        </a:lnSpc>
        <a:spcBef>
          <a:spcPts val="0"/>
        </a:spcBef>
        <a:buFont typeface="Arial" pitchFamily="34" charset="0"/>
        <a:buChar char="•"/>
        <a:defRPr sz="2000" kern="1200">
          <a:solidFill>
            <a:schemeClr val="tx1"/>
          </a:solidFill>
          <a:latin typeface="+mn-lt"/>
          <a:ea typeface="+mn-ea"/>
          <a:cs typeface="+mn-cs"/>
        </a:defRPr>
      </a:lvl2pPr>
      <a:lvl3pPr marL="0" indent="0" algn="l" defTabSz="914400" rtl="0" eaLnBrk="1" latinLnBrk="0" hangingPunct="1">
        <a:lnSpc>
          <a:spcPct val="108000"/>
        </a:lnSpc>
        <a:spcBef>
          <a:spcPts val="0"/>
        </a:spcBef>
        <a:buFont typeface="Arial" pitchFamily="34" charset="0"/>
        <a:buChar char="​"/>
        <a:defRPr sz="2000" b="1" kern="1200">
          <a:solidFill>
            <a:schemeClr val="tx1"/>
          </a:solidFill>
          <a:latin typeface="+mn-lt"/>
          <a:ea typeface="+mn-ea"/>
          <a:cs typeface="+mn-cs"/>
        </a:defRPr>
      </a:lvl3pPr>
      <a:lvl4pPr marL="0" indent="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4pPr>
      <a:lvl5pPr marL="0" indent="0" algn="l" defTabSz="914400" rtl="0" eaLnBrk="1" latinLnBrk="0" hangingPunct="1">
        <a:lnSpc>
          <a:spcPct val="105000"/>
        </a:lnSpc>
        <a:spcBef>
          <a:spcPts val="0"/>
        </a:spcBef>
        <a:buFont typeface="Arial" pitchFamily="34" charset="0"/>
        <a:buChar char="​"/>
        <a:defRPr sz="1500" b="1" kern="1200">
          <a:solidFill>
            <a:schemeClr val="tx1"/>
          </a:solidFill>
          <a:latin typeface="+mn-lt"/>
          <a:ea typeface="+mn-ea"/>
          <a:cs typeface="+mn-cs"/>
        </a:defRPr>
      </a:lvl5pPr>
      <a:lvl6pPr marL="216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6pPr>
      <a:lvl7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7pPr>
      <a:lvl8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8pPr>
      <a:lvl9pPr marL="432000" indent="-216000" algn="l" defTabSz="914400" rtl="0" eaLnBrk="1" latinLnBrk="0" hangingPunct="1">
        <a:lnSpc>
          <a:spcPct val="105000"/>
        </a:lnSpc>
        <a:spcBef>
          <a:spcPts val="0"/>
        </a:spcBef>
        <a:buFont typeface="Arial" pitchFamily="34" charset="0"/>
        <a:buChar char="•"/>
        <a:defRPr sz="15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79" userDrawn="1">
          <p15:clr>
            <a:srgbClr val="F26B43"/>
          </p15:clr>
        </p15:guide>
        <p15:guide id="2" pos="5574" userDrawn="1">
          <p15:clr>
            <a:srgbClr val="F26B43"/>
          </p15:clr>
        </p15:guide>
        <p15:guide id="3" orient="horz" pos="128" userDrawn="1">
          <p15:clr>
            <a:srgbClr val="F26B43"/>
          </p15:clr>
        </p15:guide>
        <p15:guide id="4" orient="horz" pos="902" userDrawn="1">
          <p15:clr>
            <a:srgbClr val="F26B43"/>
          </p15:clr>
        </p15:guide>
        <p15:guide id="5" pos="178" userDrawn="1">
          <p15:clr>
            <a:srgbClr val="F26B43"/>
          </p15:clr>
        </p15:guide>
        <p15:guide id="6" pos="2786" userDrawn="1">
          <p15:clr>
            <a:srgbClr val="F26B43"/>
          </p15:clr>
        </p15:guide>
        <p15:guide id="7" orient="horz" pos="1207" userDrawn="1">
          <p15:clr>
            <a:srgbClr val="F26B43"/>
          </p15:clr>
        </p15:guide>
        <p15:guide id="8" orient="horz" pos="3798" userDrawn="1">
          <p15:clr>
            <a:srgbClr val="F26B43"/>
          </p15:clr>
        </p15:guide>
        <p15:guide id="9" pos="2966" userDrawn="1">
          <p15:clr>
            <a:srgbClr val="F26B43"/>
          </p15:clr>
        </p15:guide>
        <p15:guide id="10" orient="horz" pos="120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tags" Target="../tags/tag1.xml"/><Relationship Id="rId4" Type="http://schemas.openxmlformats.org/officeDocument/2006/relationships/image" Target="../media/image16.jpe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sv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26.png"/><Relationship Id="rId5" Type="http://schemas.openxmlformats.org/officeDocument/2006/relationships/hyperlink" Target="https://svgsilh.com/image/954572.html" TargetMode="External"/><Relationship Id="rId4" Type="http://schemas.openxmlformats.org/officeDocument/2006/relationships/image" Target="../media/image25.svg"/></Relationships>
</file>

<file path=ppt/slides/_rels/slide1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hyperlink" Target="https://doi.org/10.1111/j.1741-5446.2008.00285.x" TargetMode="Externa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hyperlink" Target="https://tidsskrift.dk/POLIS/article/view/143053" TargetMode="External"/><Relationship Id="rId2" Type="http://schemas.openxmlformats.org/officeDocument/2006/relationships/hyperlink" Target="https://journals.uio.no/adnorden/article/view/9111/8542" TargetMode="External"/><Relationship Id="rId1" Type="http://schemas.openxmlformats.org/officeDocument/2006/relationships/slideLayout" Target="../slideLayouts/slideLayout5.xml"/><Relationship Id="rId4" Type="http://schemas.openxmlformats.org/officeDocument/2006/relationships/hyperlink" Target="https://doi.org/10.1177/1750698011398170"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billede 5">
            <a:extLst>
              <a:ext uri="{FF2B5EF4-FFF2-40B4-BE49-F238E27FC236}">
                <a16:creationId xmlns:a16="http://schemas.microsoft.com/office/drawing/2014/main" id="{F4807281-2AD6-A6DF-4D10-0A1282FB3951}"/>
              </a:ext>
            </a:extLst>
          </p:cNvPr>
          <p:cNvPicPr>
            <a:picLocks noGrp="1" noChangeAspect="1"/>
          </p:cNvPicPr>
          <p:nvPr>
            <p:ph type="pic" sz="quarter" idx="17"/>
          </p:nvPr>
        </p:nvPicPr>
        <p:blipFill rotWithShape="1">
          <a:blip r:embed="rId4"/>
          <a:srcRect t="2252" b="41498"/>
          <a:stretch/>
        </p:blipFill>
        <p:spPr>
          <a:xfrm>
            <a:off x="0" y="0"/>
            <a:ext cx="9144000" cy="6858000"/>
          </a:xfrm>
          <a:prstGeom prst="rect">
            <a:avLst/>
          </a:prstGeom>
          <a:noFill/>
        </p:spPr>
      </p:pic>
      <p:sp>
        <p:nvSpPr>
          <p:cNvPr id="11" name="Title 2">
            <a:extLst>
              <a:ext uri="{FF2B5EF4-FFF2-40B4-BE49-F238E27FC236}">
                <a16:creationId xmlns:a16="http://schemas.microsoft.com/office/drawing/2014/main" id="{2B6E465F-CB4D-6AFD-23CC-814CDE9ECB9F}"/>
              </a:ext>
            </a:extLst>
          </p:cNvPr>
          <p:cNvSpPr>
            <a:spLocks noGrp="1"/>
          </p:cNvSpPr>
          <p:nvPr>
            <p:ph type="title"/>
          </p:nvPr>
        </p:nvSpPr>
        <p:spPr>
          <a:xfrm>
            <a:off x="284970" y="204250"/>
            <a:ext cx="8565343" cy="1404000"/>
          </a:xfrm>
        </p:spPr>
        <p:txBody>
          <a:bodyPr/>
          <a:lstStyle/>
          <a:p>
            <a:pPr algn="ctr"/>
            <a:r>
              <a:rPr lang="en-US" dirty="0" err="1"/>
              <a:t>Kontroversielle</a:t>
            </a:r>
            <a:r>
              <a:rPr lang="en-US" dirty="0"/>
              <a:t> </a:t>
            </a:r>
            <a:r>
              <a:rPr lang="en-US" dirty="0" err="1"/>
              <a:t>aspekter</a:t>
            </a:r>
            <a:r>
              <a:rPr lang="en-US" dirty="0"/>
              <a:t> </a:t>
            </a:r>
            <a:r>
              <a:rPr lang="en-US" dirty="0" err="1"/>
              <a:t>i</a:t>
            </a:r>
            <a:r>
              <a:rPr lang="en-US" dirty="0"/>
              <a:t> </a:t>
            </a:r>
            <a:r>
              <a:rPr lang="en-US" dirty="0" err="1"/>
              <a:t>historieundervisningen</a:t>
            </a:r>
            <a:endParaRPr lang="en-US" dirty="0"/>
          </a:p>
        </p:txBody>
      </p:sp>
      <p:sp>
        <p:nvSpPr>
          <p:cNvPr id="13" name="Text Placeholder 3">
            <a:extLst>
              <a:ext uri="{FF2B5EF4-FFF2-40B4-BE49-F238E27FC236}">
                <a16:creationId xmlns:a16="http://schemas.microsoft.com/office/drawing/2014/main" id="{43A45B40-F132-980A-B52E-A0A20C2A87C4}"/>
              </a:ext>
            </a:extLst>
          </p:cNvPr>
          <p:cNvSpPr>
            <a:spLocks noGrp="1"/>
          </p:cNvSpPr>
          <p:nvPr>
            <p:ph type="body" sz="quarter" idx="13"/>
          </p:nvPr>
        </p:nvSpPr>
        <p:spPr>
          <a:xfrm>
            <a:off x="6156176" y="1484784"/>
            <a:ext cx="2569224" cy="514397"/>
          </a:xfrm>
        </p:spPr>
        <p:txBody>
          <a:bodyPr/>
          <a:lstStyle/>
          <a:p>
            <a:r>
              <a:rPr lang="en-US" dirty="0"/>
              <a:t>Odense d. 17. </a:t>
            </a:r>
            <a:r>
              <a:rPr lang="en-US" dirty="0" err="1"/>
              <a:t>maj</a:t>
            </a:r>
            <a:r>
              <a:rPr lang="en-US" dirty="0"/>
              <a:t> 2024</a:t>
            </a:r>
          </a:p>
        </p:txBody>
      </p:sp>
      <p:sp>
        <p:nvSpPr>
          <p:cNvPr id="15" name="Text Placeholder 4">
            <a:extLst>
              <a:ext uri="{FF2B5EF4-FFF2-40B4-BE49-F238E27FC236}">
                <a16:creationId xmlns:a16="http://schemas.microsoft.com/office/drawing/2014/main" id="{235BAA3C-A0A5-84E3-E37A-DD55C958B2B9}"/>
              </a:ext>
            </a:extLst>
          </p:cNvPr>
          <p:cNvSpPr>
            <a:spLocks noGrp="1"/>
          </p:cNvSpPr>
          <p:nvPr>
            <p:ph type="body" sz="quarter" idx="19"/>
          </p:nvPr>
        </p:nvSpPr>
        <p:spPr>
          <a:xfrm>
            <a:off x="284465" y="2132856"/>
            <a:ext cx="2570400" cy="3384000"/>
          </a:xfrm>
        </p:spPr>
        <p:txBody>
          <a:bodyPr/>
          <a:lstStyle/>
          <a:p>
            <a:endParaRPr lang="en-US"/>
          </a:p>
        </p:txBody>
      </p:sp>
      <p:sp>
        <p:nvSpPr>
          <p:cNvPr id="3" name="Tekstfelt 2">
            <a:extLst>
              <a:ext uri="{FF2B5EF4-FFF2-40B4-BE49-F238E27FC236}">
                <a16:creationId xmlns:a16="http://schemas.microsoft.com/office/drawing/2014/main" id="{02DDD267-23C4-73F6-1054-1B4151F17DE2}"/>
              </a:ext>
            </a:extLst>
          </p:cNvPr>
          <p:cNvSpPr txBox="1"/>
          <p:nvPr/>
        </p:nvSpPr>
        <p:spPr>
          <a:xfrm>
            <a:off x="1537819" y="5859958"/>
            <a:ext cx="5682342" cy="840230"/>
          </a:xfrm>
          <a:prstGeom prst="rect">
            <a:avLst/>
          </a:prstGeom>
          <a:noFill/>
        </p:spPr>
        <p:txBody>
          <a:bodyPr wrap="square">
            <a:spAutoFit/>
          </a:bodyPr>
          <a:lstStyle/>
          <a:p>
            <a:pPr>
              <a:lnSpc>
                <a:spcPct val="90000"/>
              </a:lnSpc>
            </a:pPr>
            <a:endParaRPr lang="en-US" sz="1800" dirty="0">
              <a:solidFill>
                <a:srgbClr val="FF0000"/>
              </a:solidFill>
            </a:endParaRPr>
          </a:p>
          <a:p>
            <a:pPr>
              <a:lnSpc>
                <a:spcPct val="90000"/>
              </a:lnSpc>
            </a:pPr>
            <a:r>
              <a:rPr lang="en-US" sz="1800" dirty="0" err="1">
                <a:solidFill>
                  <a:srgbClr val="FF0000"/>
                </a:solidFill>
              </a:rPr>
              <a:t>Fotografierne</a:t>
            </a:r>
            <a:r>
              <a:rPr lang="en-US" sz="1800" dirty="0">
                <a:solidFill>
                  <a:srgbClr val="FF0000"/>
                </a:solidFill>
              </a:rPr>
              <a:t> er </a:t>
            </a:r>
            <a:r>
              <a:rPr lang="en-US" sz="1800" dirty="0" err="1">
                <a:solidFill>
                  <a:srgbClr val="FF0000"/>
                </a:solidFill>
              </a:rPr>
              <a:t>taget</a:t>
            </a:r>
            <a:r>
              <a:rPr lang="en-US" sz="1800" dirty="0">
                <a:solidFill>
                  <a:srgbClr val="FF0000"/>
                </a:solidFill>
              </a:rPr>
              <a:t> </a:t>
            </a:r>
            <a:r>
              <a:rPr lang="en-US" sz="1800" dirty="0" err="1">
                <a:solidFill>
                  <a:srgbClr val="FF0000"/>
                </a:solidFill>
              </a:rPr>
              <a:t>i</a:t>
            </a:r>
            <a:r>
              <a:rPr lang="en-US" sz="1800" dirty="0">
                <a:solidFill>
                  <a:srgbClr val="FF0000"/>
                </a:solidFill>
              </a:rPr>
              <a:t> </a:t>
            </a:r>
            <a:r>
              <a:rPr lang="en-US" sz="1800" dirty="0" err="1">
                <a:solidFill>
                  <a:srgbClr val="FF0000"/>
                </a:solidFill>
              </a:rPr>
              <a:t>forbindelse</a:t>
            </a:r>
            <a:r>
              <a:rPr lang="en-US" sz="1800" dirty="0">
                <a:solidFill>
                  <a:srgbClr val="FF0000"/>
                </a:solidFill>
              </a:rPr>
              <a:t> med min </a:t>
            </a:r>
            <a:r>
              <a:rPr lang="en-US" sz="1800" dirty="0" err="1">
                <a:solidFill>
                  <a:srgbClr val="FF0000"/>
                </a:solidFill>
              </a:rPr>
              <a:t>afhandling</a:t>
            </a:r>
            <a:endParaRPr lang="en-US" sz="1800" dirty="0">
              <a:solidFill>
                <a:srgbClr val="FF0000"/>
              </a:solidFill>
            </a:endParaRPr>
          </a:p>
        </p:txBody>
      </p:sp>
    </p:spTree>
    <p:custDataLst>
      <p:tags r:id="rId1"/>
    </p:custDataLst>
    <p:extLst>
      <p:ext uri="{BB962C8B-B14F-4D97-AF65-F5344CB8AC3E}">
        <p14:creationId xmlns:p14="http://schemas.microsoft.com/office/powerpoint/2010/main" val="15878051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42A070C6-C173-5523-0BBF-DCEBFDC7B95C}"/>
              </a:ext>
            </a:extLst>
          </p:cNvPr>
          <p:cNvPicPr>
            <a:picLocks noGrp="1" noChangeAspect="1"/>
          </p:cNvPicPr>
          <p:nvPr>
            <p:ph idx="1"/>
          </p:nvPr>
        </p:nvPicPr>
        <p:blipFill rotWithShape="1">
          <a:blip r:embed="rId2"/>
          <a:srcRect t="414" r="-1" b="-1"/>
          <a:stretch/>
        </p:blipFill>
        <p:spPr>
          <a:xfrm>
            <a:off x="572643" y="1407740"/>
            <a:ext cx="7998714" cy="4042522"/>
          </a:xfrm>
          <a:prstGeom prst="rect">
            <a:avLst/>
          </a:prstGeom>
          <a:effectLst>
            <a:outerShdw blurRad="292100" dist="165100" dir="6000000" sx="97000" sy="97000" algn="t" rotWithShape="0">
              <a:prstClr val="black">
                <a:alpha val="35000"/>
              </a:prstClr>
            </a:outerShdw>
          </a:effectLst>
        </p:spPr>
      </p:pic>
    </p:spTree>
    <p:extLst>
      <p:ext uri="{BB962C8B-B14F-4D97-AF65-F5344CB8AC3E}">
        <p14:creationId xmlns:p14="http://schemas.microsoft.com/office/powerpoint/2010/main" val="15124666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6AF81E-2B31-BA2D-1FCB-266C95B50F6C}"/>
              </a:ext>
            </a:extLst>
          </p:cNvPr>
          <p:cNvSpPr>
            <a:spLocks noGrp="1"/>
          </p:cNvSpPr>
          <p:nvPr>
            <p:ph type="title"/>
          </p:nvPr>
        </p:nvSpPr>
        <p:spPr>
          <a:xfrm>
            <a:off x="571352" y="1119897"/>
            <a:ext cx="3485178" cy="1218390"/>
          </a:xfrm>
        </p:spPr>
        <p:txBody>
          <a:bodyPr anchor="ctr">
            <a:normAutofit/>
          </a:bodyPr>
          <a:lstStyle/>
          <a:p>
            <a:r>
              <a:rPr lang="da-DK" sz="3000" dirty="0"/>
              <a:t>Forsknings</a:t>
            </a:r>
            <a:br>
              <a:rPr lang="da-DK" sz="3000" dirty="0"/>
            </a:br>
            <a:r>
              <a:rPr lang="da-DK" sz="3000" dirty="0"/>
              <a:t>retninger</a:t>
            </a:r>
          </a:p>
        </p:txBody>
      </p:sp>
      <p:sp>
        <p:nvSpPr>
          <p:cNvPr id="3" name="Pladsholder til indhold 2">
            <a:extLst>
              <a:ext uri="{FF2B5EF4-FFF2-40B4-BE49-F238E27FC236}">
                <a16:creationId xmlns:a16="http://schemas.microsoft.com/office/drawing/2014/main" id="{785DCC2C-E0A9-848C-326E-F40AF2DF0EF6}"/>
              </a:ext>
            </a:extLst>
          </p:cNvPr>
          <p:cNvSpPr>
            <a:spLocks noGrp="1"/>
          </p:cNvSpPr>
          <p:nvPr>
            <p:ph idx="1"/>
          </p:nvPr>
        </p:nvSpPr>
        <p:spPr>
          <a:xfrm>
            <a:off x="571352" y="2914650"/>
            <a:ext cx="3485179" cy="2709862"/>
          </a:xfrm>
        </p:spPr>
        <p:txBody>
          <a:bodyPr anchor="ctr">
            <a:normAutofit/>
          </a:bodyPr>
          <a:lstStyle/>
          <a:p>
            <a:r>
              <a:rPr lang="da-DK" sz="1500" b="1"/>
              <a:t>Det glødende klasserum </a:t>
            </a:r>
            <a:r>
              <a:rPr lang="da-DK" sz="1500"/>
              <a:t>- elev, lærer</a:t>
            </a:r>
          </a:p>
          <a:p>
            <a:r>
              <a:rPr lang="da-DK" sz="1500" b="1"/>
              <a:t>Professionsorientering</a:t>
            </a:r>
            <a:r>
              <a:rPr lang="da-DK" sz="1500"/>
              <a:t> - lærerens rolle, kompetencer og undervisningsstrategier</a:t>
            </a:r>
          </a:p>
          <a:p>
            <a:r>
              <a:rPr lang="da-DK" sz="1500" b="1"/>
              <a:t>Elevcentrering</a:t>
            </a:r>
            <a:r>
              <a:rPr lang="da-DK" sz="1500"/>
              <a:t> - kompetencer og mangel på samme</a:t>
            </a:r>
          </a:p>
          <a:p>
            <a:r>
              <a:rPr lang="da-DK" sz="1500" b="1"/>
              <a:t>Kriterieorientering (indhold) </a:t>
            </a:r>
            <a:r>
              <a:rPr lang="da-DK" sz="1500"/>
              <a:t>- Hvorvidt et emne kan karakteriseres som kontroversielt og indgå i undervisningen, som et kontroversielt emne. Hvordan, der bør undervises i forhold til netop disse kriterier</a:t>
            </a:r>
          </a:p>
        </p:txBody>
      </p:sp>
      <p:pic>
        <p:nvPicPr>
          <p:cNvPr id="7" name="Picture 6" descr="Hvide papirsskibe bliver ledet af et gult skib">
            <a:extLst>
              <a:ext uri="{FF2B5EF4-FFF2-40B4-BE49-F238E27FC236}">
                <a16:creationId xmlns:a16="http://schemas.microsoft.com/office/drawing/2014/main" id="{58177246-CABF-64A8-87C2-B7291548CE71}"/>
              </a:ext>
            </a:extLst>
          </p:cNvPr>
          <p:cNvPicPr>
            <a:picLocks noChangeAspect="1"/>
          </p:cNvPicPr>
          <p:nvPr/>
        </p:nvPicPr>
        <p:blipFill rotWithShape="1">
          <a:blip r:embed="rId2"/>
          <a:srcRect l="34081" r="6519" b="-2"/>
          <a:stretch/>
        </p:blipFill>
        <p:spPr>
          <a:xfrm>
            <a:off x="4572000" y="857251"/>
            <a:ext cx="4577119" cy="5143500"/>
          </a:xfrm>
          <a:prstGeom prst="rect">
            <a:avLst/>
          </a:prstGeom>
        </p:spPr>
      </p:pic>
    </p:spTree>
    <p:extLst>
      <p:ext uri="{BB962C8B-B14F-4D97-AF65-F5344CB8AC3E}">
        <p14:creationId xmlns:p14="http://schemas.microsoft.com/office/powerpoint/2010/main" val="3523158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3F1C56-5AB1-FADE-8D12-78BC7058827D}"/>
              </a:ext>
            </a:extLst>
          </p:cNvPr>
          <p:cNvSpPr>
            <a:spLocks noGrp="1"/>
          </p:cNvSpPr>
          <p:nvPr>
            <p:ph type="title"/>
          </p:nvPr>
        </p:nvSpPr>
        <p:spPr>
          <a:xfrm>
            <a:off x="284969" y="204250"/>
            <a:ext cx="8565343" cy="1228998"/>
          </a:xfrm>
        </p:spPr>
        <p:txBody>
          <a:bodyPr anchor="t">
            <a:normAutofit/>
          </a:bodyPr>
          <a:lstStyle/>
          <a:p>
            <a:r>
              <a:rPr lang="da-DK" dirty="0"/>
              <a:t>Progressionsfortælling i forskningen</a:t>
            </a:r>
          </a:p>
        </p:txBody>
      </p:sp>
      <p:sp>
        <p:nvSpPr>
          <p:cNvPr id="3" name="Pladsholder til indhold 2">
            <a:extLst>
              <a:ext uri="{FF2B5EF4-FFF2-40B4-BE49-F238E27FC236}">
                <a16:creationId xmlns:a16="http://schemas.microsoft.com/office/drawing/2014/main" id="{37C6D5E4-C9EB-82A7-3235-274BAF108E35}"/>
              </a:ext>
            </a:extLst>
          </p:cNvPr>
          <p:cNvSpPr>
            <a:spLocks noGrp="1"/>
          </p:cNvSpPr>
          <p:nvPr>
            <p:ph idx="1"/>
          </p:nvPr>
        </p:nvSpPr>
        <p:spPr>
          <a:xfrm>
            <a:off x="284399" y="1916832"/>
            <a:ext cx="8565913" cy="4113169"/>
          </a:xfrm>
        </p:spPr>
        <p:txBody>
          <a:bodyPr>
            <a:normAutofit/>
          </a:bodyPr>
          <a:lstStyle/>
          <a:p>
            <a:pPr>
              <a:spcAft>
                <a:spcPts val="600"/>
              </a:spcAft>
              <a:buNone/>
            </a:pPr>
            <a:r>
              <a:rPr lang="en-US" i="1"/>
              <a:t>However, the main claim for teaching controversial issues is </a:t>
            </a:r>
            <a:r>
              <a:rPr lang="en-US" b="1" i="1"/>
              <a:t>its role in democratic education </a:t>
            </a:r>
            <a:r>
              <a:rPr lang="en-US" i="1"/>
              <a:t>(…) Discussing controversial issues also is supposed to enhance learners’ ability to engage with opposing views while articulating their own reasoned opinion. This is a </a:t>
            </a:r>
            <a:r>
              <a:rPr lang="en-US" b="1" i="1"/>
              <a:t>crucial competence </a:t>
            </a:r>
            <a:r>
              <a:rPr lang="en-US" i="1"/>
              <a:t>(and disposition) in times of growing political polarization and socioeconomic segregation </a:t>
            </a:r>
            <a:r>
              <a:rPr lang="da-DK"/>
              <a:t>(Goldberg &amp; </a:t>
            </a:r>
            <a:r>
              <a:rPr lang="da-DK" err="1"/>
              <a:t>Savenije</a:t>
            </a:r>
            <a:r>
              <a:rPr lang="da-DK"/>
              <a:t>, 2018, s. 591)</a:t>
            </a:r>
          </a:p>
          <a:p>
            <a:pPr>
              <a:spcAft>
                <a:spcPts val="600"/>
              </a:spcAft>
              <a:buNone/>
            </a:pPr>
            <a:endParaRPr lang="da-DK" i="1"/>
          </a:p>
          <a:p>
            <a:pPr>
              <a:spcAft>
                <a:spcPts val="600"/>
              </a:spcAft>
              <a:buNone/>
            </a:pPr>
            <a:r>
              <a:rPr lang="da-DK" i="1" err="1"/>
              <a:t>We</a:t>
            </a:r>
            <a:r>
              <a:rPr lang="da-DK" i="1"/>
              <a:t> </a:t>
            </a:r>
            <a:r>
              <a:rPr lang="da-DK" i="1" err="1"/>
              <a:t>refer</a:t>
            </a:r>
            <a:r>
              <a:rPr lang="da-DK" i="1"/>
              <a:t> to the</a:t>
            </a:r>
            <a:r>
              <a:rPr lang="da-DK" b="1" i="1"/>
              <a:t> </a:t>
            </a:r>
            <a:r>
              <a:rPr lang="da-DK" b="1" i="1" err="1"/>
              <a:t>adjective</a:t>
            </a:r>
            <a:r>
              <a:rPr lang="da-DK" b="1" i="1"/>
              <a:t> </a:t>
            </a:r>
            <a:r>
              <a:rPr lang="da-DK" i="1"/>
              <a:t>“</a:t>
            </a:r>
            <a:r>
              <a:rPr lang="da-DK" i="1" err="1"/>
              <a:t>controversial</a:t>
            </a:r>
            <a:r>
              <a:rPr lang="da-DK" i="1"/>
              <a:t>” as </a:t>
            </a:r>
            <a:r>
              <a:rPr lang="da-DK" i="1" err="1"/>
              <a:t>describing</a:t>
            </a:r>
            <a:r>
              <a:rPr lang="da-DK" i="1"/>
              <a:t> the </a:t>
            </a:r>
            <a:r>
              <a:rPr lang="da-DK" b="1" i="1" err="1"/>
              <a:t>way</a:t>
            </a:r>
            <a:r>
              <a:rPr lang="da-DK" b="1" i="1"/>
              <a:t> of </a:t>
            </a:r>
            <a:r>
              <a:rPr lang="da-DK" b="1" i="1" err="1"/>
              <a:t>teaching</a:t>
            </a:r>
            <a:r>
              <a:rPr lang="da-DK" b="1" i="1"/>
              <a:t> and learning</a:t>
            </a:r>
            <a:r>
              <a:rPr lang="da-DK" i="1"/>
              <a:t> </a:t>
            </a:r>
            <a:r>
              <a:rPr lang="da-DK" i="1" err="1"/>
              <a:t>using</a:t>
            </a:r>
            <a:r>
              <a:rPr lang="da-DK" i="1"/>
              <a:t> </a:t>
            </a:r>
            <a:r>
              <a:rPr lang="da-DK" i="1" err="1"/>
              <a:t>controversy</a:t>
            </a:r>
            <a:r>
              <a:rPr lang="da-DK" i="1"/>
              <a:t> (</a:t>
            </a:r>
            <a:r>
              <a:rPr lang="da-DK"/>
              <a:t>Goldberg &amp; </a:t>
            </a:r>
            <a:r>
              <a:rPr lang="da-DK" err="1"/>
              <a:t>Savenije</a:t>
            </a:r>
            <a:r>
              <a:rPr lang="da-DK"/>
              <a:t>, 2018</a:t>
            </a:r>
            <a:r>
              <a:rPr lang="da-DK" i="1"/>
              <a:t>) </a:t>
            </a:r>
            <a:endParaRPr lang="da-DK"/>
          </a:p>
          <a:p>
            <a:endParaRPr lang="da-DK" dirty="0"/>
          </a:p>
        </p:txBody>
      </p:sp>
      <p:sp>
        <p:nvSpPr>
          <p:cNvPr id="10" name="Footer Placeholder 3">
            <a:extLst>
              <a:ext uri="{FF2B5EF4-FFF2-40B4-BE49-F238E27FC236}">
                <a16:creationId xmlns:a16="http://schemas.microsoft.com/office/drawing/2014/main" id="{7E9E5B48-D583-6274-6687-7BF95F8C20C3}"/>
              </a:ext>
            </a:extLst>
          </p:cNvPr>
          <p:cNvSpPr>
            <a:spLocks noGrp="1"/>
          </p:cNvSpPr>
          <p:nvPr>
            <p:ph type="ftr" sz="quarter" idx="20"/>
          </p:nvPr>
        </p:nvSpPr>
        <p:spPr>
          <a:xfrm>
            <a:off x="6677025" y="6402251"/>
            <a:ext cx="1438380" cy="207890"/>
          </a:xfrm>
        </p:spPr>
        <p:txBody>
          <a:bodyPr/>
          <a:lstStyle/>
          <a:p>
            <a:pPr>
              <a:spcAft>
                <a:spcPts val="600"/>
              </a:spcAft>
            </a:pPr>
            <a:r>
              <a:rPr lang="en-GB"/>
              <a:t>ucsyd.dk</a:t>
            </a:r>
          </a:p>
        </p:txBody>
      </p:sp>
      <p:sp>
        <p:nvSpPr>
          <p:cNvPr id="5" name="Pladsholder til slidenummer 4">
            <a:extLst>
              <a:ext uri="{FF2B5EF4-FFF2-40B4-BE49-F238E27FC236}">
                <a16:creationId xmlns:a16="http://schemas.microsoft.com/office/drawing/2014/main" id="{759E8D0C-19B0-C8DD-73B7-B0C5E266AC7C}"/>
              </a:ext>
            </a:extLst>
          </p:cNvPr>
          <p:cNvSpPr>
            <a:spLocks noGrp="1"/>
          </p:cNvSpPr>
          <p:nvPr>
            <p:ph type="sldNum" sz="quarter" idx="21"/>
          </p:nvPr>
        </p:nvSpPr>
        <p:spPr>
          <a:xfrm>
            <a:off x="8388424" y="6392249"/>
            <a:ext cx="472160" cy="215444"/>
          </a:xfrm>
        </p:spPr>
        <p:txBody>
          <a:bodyPr anchor="b">
            <a:normAutofit/>
          </a:bodyPr>
          <a:lstStyle/>
          <a:p>
            <a:pPr>
              <a:spcAft>
                <a:spcPts val="600"/>
              </a:spcAft>
            </a:pPr>
            <a:fld id="{511248C6-65C0-4F27-93BA-5B726921DBCE}" type="slidenum">
              <a:rPr lang="da-DK" smtClean="0"/>
              <a:pPr>
                <a:spcAft>
                  <a:spcPts val="600"/>
                </a:spcAft>
              </a:pPr>
              <a:t>12</a:t>
            </a:fld>
            <a:endParaRPr lang="da-DK"/>
          </a:p>
        </p:txBody>
      </p:sp>
    </p:spTree>
    <p:extLst>
      <p:ext uri="{BB962C8B-B14F-4D97-AF65-F5344CB8AC3E}">
        <p14:creationId xmlns:p14="http://schemas.microsoft.com/office/powerpoint/2010/main" val="5092942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0F247C3F-D0E0-6F2C-F9B5-CB8C9728832E}"/>
              </a:ext>
            </a:extLst>
          </p:cNvPr>
          <p:cNvSpPr>
            <a:spLocks noGrp="1"/>
          </p:cNvSpPr>
          <p:nvPr>
            <p:ph type="title"/>
          </p:nvPr>
        </p:nvSpPr>
        <p:spPr>
          <a:xfrm>
            <a:off x="284970" y="204250"/>
            <a:ext cx="6624000" cy="1228998"/>
          </a:xfrm>
        </p:spPr>
        <p:txBody>
          <a:bodyPr/>
          <a:lstStyle/>
          <a:p>
            <a:endParaRPr lang="en-US"/>
          </a:p>
        </p:txBody>
      </p:sp>
      <p:sp>
        <p:nvSpPr>
          <p:cNvPr id="3" name="Pladsholder til indhold 2">
            <a:extLst>
              <a:ext uri="{FF2B5EF4-FFF2-40B4-BE49-F238E27FC236}">
                <a16:creationId xmlns:a16="http://schemas.microsoft.com/office/drawing/2014/main" id="{ED39F187-C454-5FDF-7DFA-7840631F872A}"/>
              </a:ext>
            </a:extLst>
          </p:cNvPr>
          <p:cNvSpPr>
            <a:spLocks noGrp="1"/>
          </p:cNvSpPr>
          <p:nvPr>
            <p:ph idx="1"/>
          </p:nvPr>
        </p:nvSpPr>
        <p:spPr>
          <a:xfrm>
            <a:off x="284400" y="1916832"/>
            <a:ext cx="6624000" cy="4113169"/>
          </a:xfrm>
        </p:spPr>
        <p:txBody>
          <a:bodyPr>
            <a:normAutofit/>
          </a:bodyPr>
          <a:lstStyle/>
          <a:p>
            <a:pPr>
              <a:spcAft>
                <a:spcPts val="600"/>
              </a:spcAft>
            </a:pPr>
            <a:r>
              <a:rPr lang="da-DK" i="1" err="1"/>
              <a:t>What</a:t>
            </a:r>
            <a:r>
              <a:rPr lang="da-DK" i="1"/>
              <a:t> </a:t>
            </a:r>
            <a:r>
              <a:rPr lang="da-DK" i="1" err="1"/>
              <a:t>this</a:t>
            </a:r>
            <a:r>
              <a:rPr lang="da-DK" i="1"/>
              <a:t> research shows, </a:t>
            </a:r>
            <a:r>
              <a:rPr lang="da-DK" i="1" err="1"/>
              <a:t>demonstrates</a:t>
            </a:r>
            <a:r>
              <a:rPr lang="da-DK" i="1"/>
              <a:t>, and </a:t>
            </a:r>
            <a:r>
              <a:rPr lang="da-DK" i="1" err="1"/>
              <a:t>argues</a:t>
            </a:r>
            <a:r>
              <a:rPr lang="da-DK" i="1"/>
              <a:t> for is the </a:t>
            </a:r>
            <a:r>
              <a:rPr lang="da-DK" i="1" err="1"/>
              <a:t>presence</a:t>
            </a:r>
            <a:r>
              <a:rPr lang="da-DK" i="1"/>
              <a:t> of </a:t>
            </a:r>
            <a:r>
              <a:rPr lang="da-DK" i="1" err="1"/>
              <a:t>these</a:t>
            </a:r>
            <a:r>
              <a:rPr lang="da-DK" i="1"/>
              <a:t> </a:t>
            </a:r>
            <a:r>
              <a:rPr lang="da-DK" i="1" err="1"/>
              <a:t>sophisticated</a:t>
            </a:r>
            <a:r>
              <a:rPr lang="da-DK" i="1"/>
              <a:t> and </a:t>
            </a:r>
            <a:r>
              <a:rPr lang="da-DK" i="1" err="1"/>
              <a:t>enlivening</a:t>
            </a:r>
            <a:r>
              <a:rPr lang="da-DK" i="1"/>
              <a:t> practices </a:t>
            </a:r>
            <a:r>
              <a:rPr lang="da-DK" i="1" err="1"/>
              <a:t>that</a:t>
            </a:r>
            <a:r>
              <a:rPr lang="da-DK" i="1"/>
              <a:t> </a:t>
            </a:r>
            <a:r>
              <a:rPr lang="da-DK" i="1" err="1"/>
              <a:t>help</a:t>
            </a:r>
            <a:r>
              <a:rPr lang="da-DK" i="1"/>
              <a:t> </a:t>
            </a:r>
            <a:r>
              <a:rPr lang="da-DK" i="1" err="1"/>
              <a:t>people</a:t>
            </a:r>
            <a:r>
              <a:rPr lang="da-DK" i="1"/>
              <a:t> </a:t>
            </a:r>
            <a:r>
              <a:rPr lang="da-DK" i="1" err="1"/>
              <a:t>into</a:t>
            </a:r>
            <a:r>
              <a:rPr lang="da-DK" i="1"/>
              <a:t> </a:t>
            </a:r>
            <a:r>
              <a:rPr lang="da-DK" i="1" err="1"/>
              <a:t>their</a:t>
            </a:r>
            <a:r>
              <a:rPr lang="da-DK" i="1"/>
              <a:t> </a:t>
            </a:r>
            <a:r>
              <a:rPr lang="da-DK" i="1" err="1"/>
              <a:t>roles</a:t>
            </a:r>
            <a:r>
              <a:rPr lang="da-DK" i="1"/>
              <a:t> as </a:t>
            </a:r>
            <a:r>
              <a:rPr lang="da-DK" i="1" err="1"/>
              <a:t>citizens</a:t>
            </a:r>
            <a:r>
              <a:rPr lang="da-DK" i="1"/>
              <a:t>. The research community in social studies </a:t>
            </a:r>
            <a:r>
              <a:rPr lang="da-DK" i="1" err="1"/>
              <a:t>education</a:t>
            </a:r>
            <a:r>
              <a:rPr lang="da-DK" i="1"/>
              <a:t> has a </a:t>
            </a:r>
            <a:r>
              <a:rPr lang="da-DK" i="1" err="1"/>
              <a:t>broad</a:t>
            </a:r>
            <a:r>
              <a:rPr lang="da-DK" i="1"/>
              <a:t> </a:t>
            </a:r>
            <a:r>
              <a:rPr lang="da-DK" i="1" err="1"/>
              <a:t>consensus</a:t>
            </a:r>
            <a:r>
              <a:rPr lang="da-DK" i="1"/>
              <a:t> </a:t>
            </a:r>
            <a:r>
              <a:rPr lang="da-DK" i="1" err="1"/>
              <a:t>about</a:t>
            </a:r>
            <a:r>
              <a:rPr lang="da-DK" i="1"/>
              <a:t> the </a:t>
            </a:r>
            <a:r>
              <a:rPr lang="da-DK" i="1" err="1"/>
              <a:t>benefits</a:t>
            </a:r>
            <a:r>
              <a:rPr lang="da-DK" i="1"/>
              <a:t> of </a:t>
            </a:r>
            <a:r>
              <a:rPr lang="da-DK" i="1" err="1"/>
              <a:t>inquiry</a:t>
            </a:r>
            <a:r>
              <a:rPr lang="da-DK" i="1"/>
              <a:t>, </a:t>
            </a:r>
            <a:r>
              <a:rPr lang="da-DK" i="1" err="1"/>
              <a:t>authentic</a:t>
            </a:r>
            <a:r>
              <a:rPr lang="da-DK" i="1"/>
              <a:t> </a:t>
            </a:r>
            <a:r>
              <a:rPr lang="da-DK" i="1" err="1"/>
              <a:t>pedagogy</a:t>
            </a:r>
            <a:r>
              <a:rPr lang="da-DK" i="1"/>
              <a:t>, </a:t>
            </a:r>
            <a:r>
              <a:rPr lang="da-DK" i="1" err="1"/>
              <a:t>discussion</a:t>
            </a:r>
            <a:r>
              <a:rPr lang="da-DK" i="1"/>
              <a:t> and deliberation, but </a:t>
            </a:r>
            <a:r>
              <a:rPr lang="da-DK" i="1" err="1"/>
              <a:t>there</a:t>
            </a:r>
            <a:r>
              <a:rPr lang="da-DK" i="1"/>
              <a:t> is </a:t>
            </a:r>
            <a:r>
              <a:rPr lang="da-DK" i="1" err="1"/>
              <a:t>also</a:t>
            </a:r>
            <a:r>
              <a:rPr lang="da-DK" i="1"/>
              <a:t> </a:t>
            </a:r>
            <a:r>
              <a:rPr lang="da-DK" i="1" err="1"/>
              <a:t>wide</a:t>
            </a:r>
            <a:r>
              <a:rPr lang="da-DK" i="1"/>
              <a:t> agreement </a:t>
            </a:r>
            <a:r>
              <a:rPr lang="da-DK" i="1" err="1"/>
              <a:t>about</a:t>
            </a:r>
            <a:r>
              <a:rPr lang="da-DK" i="1"/>
              <a:t> a more </a:t>
            </a:r>
            <a:r>
              <a:rPr lang="da-DK" i="1" err="1"/>
              <a:t>disconcerting</a:t>
            </a:r>
            <a:r>
              <a:rPr lang="da-DK" i="1"/>
              <a:t> </a:t>
            </a:r>
            <a:r>
              <a:rPr lang="da-DK" i="1" err="1"/>
              <a:t>finding</a:t>
            </a:r>
            <a:r>
              <a:rPr lang="da-DK" i="1"/>
              <a:t>: </a:t>
            </a:r>
            <a:r>
              <a:rPr lang="da-DK" b="1" i="1" err="1"/>
              <a:t>Such</a:t>
            </a:r>
            <a:r>
              <a:rPr lang="da-DK" b="1" i="1"/>
              <a:t> practices </a:t>
            </a:r>
            <a:r>
              <a:rPr lang="da-DK" b="1" i="1" err="1"/>
              <a:t>are</a:t>
            </a:r>
            <a:r>
              <a:rPr lang="da-DK" b="1" i="1"/>
              <a:t> </a:t>
            </a:r>
            <a:r>
              <a:rPr lang="da-DK" b="1" i="1" err="1"/>
              <a:t>disappointingly</a:t>
            </a:r>
            <a:r>
              <a:rPr lang="da-DK" b="1" i="1"/>
              <a:t> rare. </a:t>
            </a:r>
            <a:r>
              <a:rPr lang="da-DK"/>
              <a:t>(</a:t>
            </a:r>
            <a:r>
              <a:rPr lang="da-DK" err="1"/>
              <a:t>Garrett</a:t>
            </a:r>
            <a:r>
              <a:rPr lang="da-DK"/>
              <a:t>, 2017, s. 63) </a:t>
            </a:r>
          </a:p>
          <a:p>
            <a:pPr>
              <a:spcAft>
                <a:spcPts val="600"/>
              </a:spcAft>
            </a:pPr>
            <a:endParaRPr lang="da-DK"/>
          </a:p>
        </p:txBody>
      </p:sp>
      <p:sp>
        <p:nvSpPr>
          <p:cNvPr id="15" name="Footer Placeholder 3">
            <a:extLst>
              <a:ext uri="{FF2B5EF4-FFF2-40B4-BE49-F238E27FC236}">
                <a16:creationId xmlns:a16="http://schemas.microsoft.com/office/drawing/2014/main" id="{05B9F5D4-E00F-80FE-3FAC-946E72B34658}"/>
              </a:ext>
            </a:extLst>
          </p:cNvPr>
          <p:cNvSpPr>
            <a:spLocks noGrp="1"/>
          </p:cNvSpPr>
          <p:nvPr>
            <p:ph type="ftr" sz="quarter" idx="11"/>
          </p:nvPr>
        </p:nvSpPr>
        <p:spPr>
          <a:xfrm>
            <a:off x="6677025" y="6402251"/>
            <a:ext cx="1438380" cy="207890"/>
          </a:xfrm>
        </p:spPr>
        <p:txBody>
          <a:bodyPr/>
          <a:lstStyle/>
          <a:p>
            <a:endParaRPr lang="da-DK"/>
          </a:p>
        </p:txBody>
      </p:sp>
      <p:sp>
        <p:nvSpPr>
          <p:cNvPr id="17" name="Slide Number Placeholder 4">
            <a:extLst>
              <a:ext uri="{FF2B5EF4-FFF2-40B4-BE49-F238E27FC236}">
                <a16:creationId xmlns:a16="http://schemas.microsoft.com/office/drawing/2014/main" id="{32438A56-0497-49FC-8E67-8E5ED845EEFB}"/>
              </a:ext>
            </a:extLst>
          </p:cNvPr>
          <p:cNvSpPr>
            <a:spLocks noGrp="1"/>
          </p:cNvSpPr>
          <p:nvPr>
            <p:ph type="sldNum" sz="quarter" idx="12"/>
          </p:nvPr>
        </p:nvSpPr>
        <p:spPr>
          <a:xfrm>
            <a:off x="8388424" y="6392249"/>
            <a:ext cx="472160" cy="215444"/>
          </a:xfrm>
        </p:spPr>
        <p:txBody>
          <a:bodyPr/>
          <a:lstStyle/>
          <a:p>
            <a:pPr>
              <a:spcAft>
                <a:spcPts val="600"/>
              </a:spcAft>
            </a:pPr>
            <a:fld id="{511248C6-65C0-4F27-93BA-5B726921DBCE}" type="slidenum">
              <a:rPr lang="da-DK" smtClean="0"/>
              <a:pPr>
                <a:spcAft>
                  <a:spcPts val="600"/>
                </a:spcAft>
              </a:pPr>
              <a:t>13</a:t>
            </a:fld>
            <a:endParaRPr lang="da-DK"/>
          </a:p>
        </p:txBody>
      </p:sp>
    </p:spTree>
    <p:extLst>
      <p:ext uri="{BB962C8B-B14F-4D97-AF65-F5344CB8AC3E}">
        <p14:creationId xmlns:p14="http://schemas.microsoft.com/office/powerpoint/2010/main" val="32545153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2E33D13-8E48-1DDD-D74A-1BC9A18E740E}"/>
              </a:ext>
            </a:extLst>
          </p:cNvPr>
          <p:cNvSpPr>
            <a:spLocks noGrp="1"/>
          </p:cNvSpPr>
          <p:nvPr>
            <p:ph type="title"/>
          </p:nvPr>
        </p:nvSpPr>
        <p:spPr>
          <a:xfrm>
            <a:off x="284970" y="204250"/>
            <a:ext cx="6624000" cy="1228998"/>
          </a:xfrm>
        </p:spPr>
        <p:txBody>
          <a:bodyPr/>
          <a:lstStyle/>
          <a:p>
            <a:endParaRPr lang="en-US"/>
          </a:p>
        </p:txBody>
      </p:sp>
      <p:sp>
        <p:nvSpPr>
          <p:cNvPr id="3" name="Pladsholder til indhold 2">
            <a:extLst>
              <a:ext uri="{FF2B5EF4-FFF2-40B4-BE49-F238E27FC236}">
                <a16:creationId xmlns:a16="http://schemas.microsoft.com/office/drawing/2014/main" id="{11C13B98-F339-18AC-5EBA-30A06C384105}"/>
              </a:ext>
            </a:extLst>
          </p:cNvPr>
          <p:cNvSpPr>
            <a:spLocks noGrp="1"/>
          </p:cNvSpPr>
          <p:nvPr>
            <p:ph idx="1"/>
          </p:nvPr>
        </p:nvSpPr>
        <p:spPr>
          <a:xfrm>
            <a:off x="284400" y="1916832"/>
            <a:ext cx="6624000" cy="4113169"/>
          </a:xfrm>
        </p:spPr>
        <p:txBody>
          <a:bodyPr>
            <a:normAutofit/>
          </a:bodyPr>
          <a:lstStyle/>
          <a:p>
            <a:pPr>
              <a:spcAft>
                <a:spcPts val="600"/>
              </a:spcAft>
              <a:buNone/>
            </a:pPr>
            <a:r>
              <a:rPr lang="en-US">
                <a:effectLst/>
              </a:rPr>
              <a:t>”a “disciplinary” and “rational” view is a limiting one, one that avoids the complications of human subjectivity, relationality, politics, sociality, and community. </a:t>
            </a:r>
            <a:r>
              <a:rPr lang="en-US" b="1">
                <a:effectLst/>
              </a:rPr>
              <a:t>Put differently, we are at risk of holding a view of learning that often does not hold.” </a:t>
            </a:r>
          </a:p>
          <a:p>
            <a:pPr>
              <a:spcAft>
                <a:spcPts val="600"/>
              </a:spcAft>
              <a:buNone/>
            </a:pPr>
            <a:endParaRPr lang="en-US" b="1"/>
          </a:p>
          <a:p>
            <a:pPr>
              <a:spcAft>
                <a:spcPts val="600"/>
              </a:spcAft>
              <a:buNone/>
            </a:pPr>
            <a:r>
              <a:rPr lang="en-US">
                <a:effectLst/>
              </a:rPr>
              <a:t>(Garrett, 2017, s. 75)</a:t>
            </a:r>
            <a:br>
              <a:rPr lang="en-US" b="0" i="0">
                <a:effectLst/>
              </a:rPr>
            </a:br>
            <a:endParaRPr lang="da-DK"/>
          </a:p>
        </p:txBody>
      </p:sp>
      <p:sp>
        <p:nvSpPr>
          <p:cNvPr id="15" name="Footer Placeholder 3">
            <a:extLst>
              <a:ext uri="{FF2B5EF4-FFF2-40B4-BE49-F238E27FC236}">
                <a16:creationId xmlns:a16="http://schemas.microsoft.com/office/drawing/2014/main" id="{173E50F1-4901-0D6A-F3C4-23C55FC76769}"/>
              </a:ext>
            </a:extLst>
          </p:cNvPr>
          <p:cNvSpPr>
            <a:spLocks noGrp="1"/>
          </p:cNvSpPr>
          <p:nvPr>
            <p:ph type="ftr" sz="quarter" idx="11"/>
          </p:nvPr>
        </p:nvSpPr>
        <p:spPr>
          <a:xfrm>
            <a:off x="6677025" y="6402251"/>
            <a:ext cx="1438380" cy="207890"/>
          </a:xfrm>
        </p:spPr>
        <p:txBody>
          <a:bodyPr/>
          <a:lstStyle/>
          <a:p>
            <a:endParaRPr lang="da-DK"/>
          </a:p>
        </p:txBody>
      </p:sp>
      <p:sp>
        <p:nvSpPr>
          <p:cNvPr id="17" name="Slide Number Placeholder 4">
            <a:extLst>
              <a:ext uri="{FF2B5EF4-FFF2-40B4-BE49-F238E27FC236}">
                <a16:creationId xmlns:a16="http://schemas.microsoft.com/office/drawing/2014/main" id="{80656F6E-E777-7410-0C90-A84BCDDBBD66}"/>
              </a:ext>
            </a:extLst>
          </p:cNvPr>
          <p:cNvSpPr>
            <a:spLocks noGrp="1"/>
          </p:cNvSpPr>
          <p:nvPr>
            <p:ph type="sldNum" sz="quarter" idx="12"/>
          </p:nvPr>
        </p:nvSpPr>
        <p:spPr>
          <a:xfrm>
            <a:off x="8388424" y="6392249"/>
            <a:ext cx="472160" cy="215444"/>
          </a:xfrm>
        </p:spPr>
        <p:txBody>
          <a:bodyPr/>
          <a:lstStyle/>
          <a:p>
            <a:pPr>
              <a:spcAft>
                <a:spcPts val="600"/>
              </a:spcAft>
            </a:pPr>
            <a:fld id="{511248C6-65C0-4F27-93BA-5B726921DBCE}" type="slidenum">
              <a:rPr lang="da-DK" smtClean="0"/>
              <a:pPr>
                <a:spcAft>
                  <a:spcPts val="600"/>
                </a:spcAft>
              </a:pPr>
              <a:t>14</a:t>
            </a:fld>
            <a:endParaRPr lang="da-DK"/>
          </a:p>
        </p:txBody>
      </p:sp>
    </p:spTree>
    <p:extLst>
      <p:ext uri="{BB962C8B-B14F-4D97-AF65-F5344CB8AC3E}">
        <p14:creationId xmlns:p14="http://schemas.microsoft.com/office/powerpoint/2010/main" val="2497608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064729-C2EA-9A82-AAE8-49E7039E693D}"/>
              </a:ext>
            </a:extLst>
          </p:cNvPr>
          <p:cNvSpPr>
            <a:spLocks noGrp="1"/>
          </p:cNvSpPr>
          <p:nvPr>
            <p:ph type="title"/>
          </p:nvPr>
        </p:nvSpPr>
        <p:spPr/>
        <p:txBody>
          <a:bodyPr/>
          <a:lstStyle/>
          <a:p>
            <a:r>
              <a:rPr lang="da-DK" dirty="0"/>
              <a:t>Agenda – fra emner til aspekter</a:t>
            </a:r>
          </a:p>
        </p:txBody>
      </p:sp>
      <p:sp>
        <p:nvSpPr>
          <p:cNvPr id="5" name="Pladsholder til slidenummer 4">
            <a:extLst>
              <a:ext uri="{FF2B5EF4-FFF2-40B4-BE49-F238E27FC236}">
                <a16:creationId xmlns:a16="http://schemas.microsoft.com/office/drawing/2014/main" id="{B865DD06-CB37-EA0A-A20F-2BC7E198E69E}"/>
              </a:ext>
            </a:extLst>
          </p:cNvPr>
          <p:cNvSpPr>
            <a:spLocks noGrp="1"/>
          </p:cNvSpPr>
          <p:nvPr>
            <p:ph type="sldNum" sz="quarter" idx="12"/>
          </p:nvPr>
        </p:nvSpPr>
        <p:spPr/>
        <p:txBody>
          <a:bodyPr/>
          <a:lstStyle/>
          <a:p>
            <a:fld id="{B4A918BC-4D43-4B42-B3C0-E7EBE25E6AF0}" type="slidenum">
              <a:rPr lang="en-US" smtClean="0"/>
              <a:t>15</a:t>
            </a:fld>
            <a:endParaRPr lang="en-US" dirty="0"/>
          </a:p>
        </p:txBody>
      </p:sp>
      <p:pic>
        <p:nvPicPr>
          <p:cNvPr id="6" name="Grafik 5">
            <a:extLst>
              <a:ext uri="{FF2B5EF4-FFF2-40B4-BE49-F238E27FC236}">
                <a16:creationId xmlns:a16="http://schemas.microsoft.com/office/drawing/2014/main" id="{F2ECA12A-079E-441A-2B6C-67D52DA83E9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 uri="{837473B0-CC2E-450A-ABE3-18F120FF3D39}">
                <a1611:picAttrSrcUrl xmlns:a1611="http://schemas.microsoft.com/office/drawing/2016/11/main" r:id="rId5"/>
              </a:ext>
            </a:extLst>
          </a:blip>
          <a:stretch>
            <a:fillRect/>
          </a:stretch>
        </p:blipFill>
        <p:spPr>
          <a:xfrm>
            <a:off x="6821319" y="2310306"/>
            <a:ext cx="1694032" cy="1291117"/>
          </a:xfrm>
          <a:prstGeom prst="rect">
            <a:avLst/>
          </a:prstGeom>
        </p:spPr>
      </p:pic>
      <p:pic>
        <p:nvPicPr>
          <p:cNvPr id="7" name="Grafik 6" descr="Højre pil med massiv udfyldning">
            <a:extLst>
              <a:ext uri="{FF2B5EF4-FFF2-40B4-BE49-F238E27FC236}">
                <a16:creationId xmlns:a16="http://schemas.microsoft.com/office/drawing/2014/main" id="{37FE6415-3813-273F-4AC7-1F6EC90190E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983150" y="2664716"/>
            <a:ext cx="650390" cy="650390"/>
          </a:xfrm>
          <a:prstGeom prst="rect">
            <a:avLst/>
          </a:prstGeom>
        </p:spPr>
      </p:pic>
      <p:pic>
        <p:nvPicPr>
          <p:cNvPr id="8" name="Grafik 7" descr="Højre pil med massiv udfyldning">
            <a:extLst>
              <a:ext uri="{FF2B5EF4-FFF2-40B4-BE49-F238E27FC236}">
                <a16:creationId xmlns:a16="http://schemas.microsoft.com/office/drawing/2014/main" id="{2230C730-D4B2-F346-39EB-F6A5C069411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552983" y="2627086"/>
            <a:ext cx="512516" cy="512516"/>
          </a:xfrm>
          <a:prstGeom prst="rect">
            <a:avLst/>
          </a:prstGeom>
        </p:spPr>
      </p:pic>
      <p:pic>
        <p:nvPicPr>
          <p:cNvPr id="9" name="Grafik 8">
            <a:extLst>
              <a:ext uri="{FF2B5EF4-FFF2-40B4-BE49-F238E27FC236}">
                <a16:creationId xmlns:a16="http://schemas.microsoft.com/office/drawing/2014/main" id="{4FD06F55-8A9A-3C5A-7379-C8849CB3ADA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 uri="{837473B0-CC2E-450A-ABE3-18F120FF3D39}">
                <a1611:picAttrSrcUrl xmlns:a1611="http://schemas.microsoft.com/office/drawing/2016/11/main" r:id="rId5"/>
              </a:ext>
            </a:extLst>
          </a:blip>
          <a:stretch>
            <a:fillRect/>
          </a:stretch>
        </p:blipFill>
        <p:spPr>
          <a:xfrm>
            <a:off x="6858951" y="4107160"/>
            <a:ext cx="1694032" cy="1291117"/>
          </a:xfrm>
          <a:prstGeom prst="rect">
            <a:avLst/>
          </a:prstGeom>
        </p:spPr>
      </p:pic>
      <p:sp>
        <p:nvSpPr>
          <p:cNvPr id="10" name="Ellipse 9">
            <a:extLst>
              <a:ext uri="{FF2B5EF4-FFF2-40B4-BE49-F238E27FC236}">
                <a16:creationId xmlns:a16="http://schemas.microsoft.com/office/drawing/2014/main" id="{614F562F-E113-E46E-35C4-050C9AF64443}"/>
              </a:ext>
            </a:extLst>
          </p:cNvPr>
          <p:cNvSpPr/>
          <p:nvPr/>
        </p:nvSpPr>
        <p:spPr>
          <a:xfrm>
            <a:off x="6633539" y="3699140"/>
            <a:ext cx="2144853" cy="2038300"/>
          </a:xfrm>
          <a:prstGeom prst="ellipse">
            <a:avLst/>
          </a:prstGeom>
          <a:noFill/>
          <a:ln/>
        </p:spPr>
        <p:style>
          <a:lnRef idx="2">
            <a:schemeClr val="accent2"/>
          </a:lnRef>
          <a:fillRef idx="1">
            <a:schemeClr val="lt1"/>
          </a:fillRef>
          <a:effectRef idx="0">
            <a:schemeClr val="accent2"/>
          </a:effectRef>
          <a:fontRef idx="minor">
            <a:schemeClr val="dk1"/>
          </a:fontRef>
        </p:style>
        <p:txBody>
          <a:bodyPr lIns="54000" tIns="54000" rIns="54000" bIns="54000" rtlCol="0" anchor="ctr"/>
          <a:lstStyle/>
          <a:p>
            <a:pPr algn="ctr"/>
            <a:endParaRPr lang="da-DK" sz="1500" dirty="0" err="1"/>
          </a:p>
        </p:txBody>
      </p:sp>
      <p:sp>
        <p:nvSpPr>
          <p:cNvPr id="11" name="Tekstfelt 10">
            <a:extLst>
              <a:ext uri="{FF2B5EF4-FFF2-40B4-BE49-F238E27FC236}">
                <a16:creationId xmlns:a16="http://schemas.microsoft.com/office/drawing/2014/main" id="{AE04E9C4-E3AC-8736-8A26-A1855EB5F748}"/>
              </a:ext>
            </a:extLst>
          </p:cNvPr>
          <p:cNvSpPr txBox="1"/>
          <p:nvPr/>
        </p:nvSpPr>
        <p:spPr>
          <a:xfrm>
            <a:off x="628650" y="2882568"/>
            <a:ext cx="4572000" cy="715581"/>
          </a:xfrm>
          <a:prstGeom prst="rect">
            <a:avLst/>
          </a:prstGeom>
          <a:noFill/>
        </p:spPr>
        <p:txBody>
          <a:bodyPr wrap="square">
            <a:spAutoFit/>
          </a:bodyPr>
          <a:lstStyle/>
          <a:p>
            <a:r>
              <a:rPr lang="da-DK" sz="1350" dirty="0"/>
              <a:t>At kontroversielle emner i undervisningen kan inddrages og indgå som direkte redskab til elevernes kritiske tænkning og demokratiske dannelse, er mangelfuld. </a:t>
            </a:r>
          </a:p>
        </p:txBody>
      </p:sp>
      <p:sp>
        <p:nvSpPr>
          <p:cNvPr id="13" name="Tekstfelt 12">
            <a:extLst>
              <a:ext uri="{FF2B5EF4-FFF2-40B4-BE49-F238E27FC236}">
                <a16:creationId xmlns:a16="http://schemas.microsoft.com/office/drawing/2014/main" id="{BD4ED469-4DB1-6DDD-A14B-C1579204526A}"/>
              </a:ext>
            </a:extLst>
          </p:cNvPr>
          <p:cNvSpPr txBox="1"/>
          <p:nvPr/>
        </p:nvSpPr>
        <p:spPr>
          <a:xfrm>
            <a:off x="628650" y="4489715"/>
            <a:ext cx="4573038" cy="923330"/>
          </a:xfrm>
          <a:prstGeom prst="rect">
            <a:avLst/>
          </a:prstGeom>
          <a:noFill/>
        </p:spPr>
        <p:txBody>
          <a:bodyPr wrap="square">
            <a:spAutoFit/>
          </a:bodyPr>
          <a:lstStyle/>
          <a:p>
            <a:r>
              <a:rPr lang="da-DK" sz="1350" dirty="0"/>
              <a:t>At anskue det kontroversielle som </a:t>
            </a:r>
            <a:r>
              <a:rPr lang="da-DK" sz="1350" b="1" dirty="0"/>
              <a:t>aspekter</a:t>
            </a:r>
            <a:r>
              <a:rPr lang="da-DK" sz="1350" dirty="0"/>
              <a:t> af undervisningens indhold, der opfattes som kontroversielle, og som bliver til i det sociale samspil i klasserummet. </a:t>
            </a:r>
          </a:p>
        </p:txBody>
      </p:sp>
      <p:sp>
        <p:nvSpPr>
          <p:cNvPr id="14" name="Tekstfelt 13">
            <a:extLst>
              <a:ext uri="{FF2B5EF4-FFF2-40B4-BE49-F238E27FC236}">
                <a16:creationId xmlns:a16="http://schemas.microsoft.com/office/drawing/2014/main" id="{16DC1CB1-7E28-BEAA-8EB4-85C6266A2C49}"/>
              </a:ext>
            </a:extLst>
          </p:cNvPr>
          <p:cNvSpPr txBox="1"/>
          <p:nvPr/>
        </p:nvSpPr>
        <p:spPr>
          <a:xfrm>
            <a:off x="628650" y="2526217"/>
            <a:ext cx="1202573" cy="415498"/>
          </a:xfrm>
          <a:prstGeom prst="rect">
            <a:avLst/>
          </a:prstGeom>
          <a:noFill/>
        </p:spPr>
        <p:txBody>
          <a:bodyPr wrap="none" rtlCol="0">
            <a:spAutoFit/>
          </a:bodyPr>
          <a:lstStyle/>
          <a:p>
            <a:r>
              <a:rPr lang="da-DK" sz="2100" dirty="0">
                <a:solidFill>
                  <a:srgbClr val="FF0000"/>
                </a:solidFill>
              </a:rPr>
              <a:t>At gå fra</a:t>
            </a:r>
          </a:p>
        </p:txBody>
      </p:sp>
      <p:sp>
        <p:nvSpPr>
          <p:cNvPr id="15" name="Tekstfelt 14">
            <a:extLst>
              <a:ext uri="{FF2B5EF4-FFF2-40B4-BE49-F238E27FC236}">
                <a16:creationId xmlns:a16="http://schemas.microsoft.com/office/drawing/2014/main" id="{312FC9FA-0FB9-78E5-1797-1A705CE3CFE1}"/>
              </a:ext>
            </a:extLst>
          </p:cNvPr>
          <p:cNvSpPr txBox="1"/>
          <p:nvPr/>
        </p:nvSpPr>
        <p:spPr>
          <a:xfrm>
            <a:off x="591018" y="4107160"/>
            <a:ext cx="449803" cy="369332"/>
          </a:xfrm>
          <a:prstGeom prst="rect">
            <a:avLst/>
          </a:prstGeom>
          <a:noFill/>
        </p:spPr>
        <p:txBody>
          <a:bodyPr wrap="none" rtlCol="0">
            <a:spAutoFit/>
          </a:bodyPr>
          <a:lstStyle/>
          <a:p>
            <a:r>
              <a:rPr lang="da-DK" b="1" dirty="0">
                <a:solidFill>
                  <a:srgbClr val="FF0000"/>
                </a:solidFill>
              </a:rPr>
              <a:t>Til</a:t>
            </a:r>
          </a:p>
        </p:txBody>
      </p:sp>
      <p:sp>
        <p:nvSpPr>
          <p:cNvPr id="16" name="Tekstfelt 15">
            <a:extLst>
              <a:ext uri="{FF2B5EF4-FFF2-40B4-BE49-F238E27FC236}">
                <a16:creationId xmlns:a16="http://schemas.microsoft.com/office/drawing/2014/main" id="{F3BDB970-4B1B-2103-1AA0-9403371CBBE8}"/>
              </a:ext>
            </a:extLst>
          </p:cNvPr>
          <p:cNvSpPr txBox="1"/>
          <p:nvPr/>
        </p:nvSpPr>
        <p:spPr>
          <a:xfrm>
            <a:off x="439898" y="5737440"/>
            <a:ext cx="6600563" cy="646331"/>
          </a:xfrm>
          <a:prstGeom prst="rect">
            <a:avLst/>
          </a:prstGeom>
          <a:noFill/>
        </p:spPr>
        <p:txBody>
          <a:bodyPr wrap="square" rtlCol="0">
            <a:spAutoFit/>
          </a:bodyPr>
          <a:lstStyle/>
          <a:p>
            <a:r>
              <a:rPr lang="da-DK" b="1" i="1" dirty="0">
                <a:solidFill>
                  <a:srgbClr val="FF0000"/>
                </a:solidFill>
              </a:rPr>
              <a:t>At gå fra en ”input-output logik” til at undersøge et fænomen i undervisningen</a:t>
            </a:r>
          </a:p>
        </p:txBody>
      </p:sp>
    </p:spTree>
    <p:extLst>
      <p:ext uri="{BB962C8B-B14F-4D97-AF65-F5344CB8AC3E}">
        <p14:creationId xmlns:p14="http://schemas.microsoft.com/office/powerpoint/2010/main" val="3897337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E80629-94A7-5F3C-BC11-DC29CDB52F24}"/>
              </a:ext>
            </a:extLst>
          </p:cNvPr>
          <p:cNvSpPr>
            <a:spLocks noGrp="1"/>
          </p:cNvSpPr>
          <p:nvPr>
            <p:ph type="title"/>
          </p:nvPr>
        </p:nvSpPr>
        <p:spPr>
          <a:xfrm>
            <a:off x="284969" y="204250"/>
            <a:ext cx="8565343" cy="1228998"/>
          </a:xfrm>
        </p:spPr>
        <p:txBody>
          <a:bodyPr anchor="t">
            <a:normAutofit/>
          </a:bodyPr>
          <a:lstStyle/>
          <a:p>
            <a:r>
              <a:rPr lang="da-DK"/>
              <a:t>”Kontroversielle aspekter” sparer tid!</a:t>
            </a:r>
          </a:p>
        </p:txBody>
      </p:sp>
      <p:sp>
        <p:nvSpPr>
          <p:cNvPr id="3" name="Pladsholder til indhold 2">
            <a:extLst>
              <a:ext uri="{FF2B5EF4-FFF2-40B4-BE49-F238E27FC236}">
                <a16:creationId xmlns:a16="http://schemas.microsoft.com/office/drawing/2014/main" id="{233225FD-5AF1-0F4D-FCDD-880E28D8379D}"/>
              </a:ext>
            </a:extLst>
          </p:cNvPr>
          <p:cNvSpPr>
            <a:spLocks noGrp="1"/>
          </p:cNvSpPr>
          <p:nvPr>
            <p:ph type="body" sz="quarter" idx="18"/>
          </p:nvPr>
        </p:nvSpPr>
        <p:spPr>
          <a:xfrm>
            <a:off x="284162" y="1916113"/>
            <a:ext cx="4140000" cy="4113212"/>
          </a:xfrm>
        </p:spPr>
        <p:txBody>
          <a:bodyPr>
            <a:normAutofit/>
          </a:bodyPr>
          <a:lstStyle/>
          <a:p>
            <a:pPr>
              <a:spcAft>
                <a:spcPts val="600"/>
              </a:spcAft>
            </a:pPr>
            <a:endParaRPr lang="da-DK" dirty="0"/>
          </a:p>
          <a:p>
            <a:pPr>
              <a:spcAft>
                <a:spcPts val="600"/>
              </a:spcAft>
              <a:buNone/>
            </a:pPr>
            <a:r>
              <a:rPr lang="da-DK" dirty="0"/>
              <a:t>”Man skal ikke gå ud og finde en masse kontroversielle emner, det (kontroversielle) er der allerede”</a:t>
            </a:r>
          </a:p>
          <a:p>
            <a:pPr>
              <a:spcAft>
                <a:spcPts val="600"/>
              </a:spcAft>
              <a:buNone/>
            </a:pPr>
            <a:endParaRPr lang="da-DK" dirty="0"/>
          </a:p>
          <a:p>
            <a:pPr>
              <a:spcAft>
                <a:spcPts val="600"/>
              </a:spcAft>
              <a:buNone/>
            </a:pPr>
            <a:r>
              <a:rPr lang="da-DK" b="1" dirty="0"/>
              <a:t>Kilde: Uformel samtale med kollega</a:t>
            </a:r>
          </a:p>
        </p:txBody>
      </p:sp>
      <p:pic>
        <p:nvPicPr>
          <p:cNvPr id="5" name="Grafik 4" descr="Timeglas 90% kontur">
            <a:extLst>
              <a:ext uri="{FF2B5EF4-FFF2-40B4-BE49-F238E27FC236}">
                <a16:creationId xmlns:a16="http://schemas.microsoft.com/office/drawing/2014/main" id="{C07A81A1-67E4-DB5A-B665-5342BB3C547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22193" y="1916112"/>
            <a:ext cx="4113213" cy="4113213"/>
          </a:xfrm>
          <a:prstGeom prst="rect">
            <a:avLst/>
          </a:prstGeom>
        </p:spPr>
      </p:pic>
      <p:sp>
        <p:nvSpPr>
          <p:cNvPr id="10" name="Footer Placeholder 4">
            <a:extLst>
              <a:ext uri="{FF2B5EF4-FFF2-40B4-BE49-F238E27FC236}">
                <a16:creationId xmlns:a16="http://schemas.microsoft.com/office/drawing/2014/main" id="{7AD53D85-D394-B9B2-6ED0-57AD8CFC36BD}"/>
              </a:ext>
            </a:extLst>
          </p:cNvPr>
          <p:cNvSpPr>
            <a:spLocks noGrp="1"/>
          </p:cNvSpPr>
          <p:nvPr>
            <p:ph type="ftr" sz="quarter" idx="20"/>
          </p:nvPr>
        </p:nvSpPr>
        <p:spPr>
          <a:xfrm>
            <a:off x="6677025" y="6402251"/>
            <a:ext cx="1438380" cy="207890"/>
          </a:xfrm>
        </p:spPr>
        <p:txBody>
          <a:bodyPr/>
          <a:lstStyle/>
          <a:p>
            <a:pPr>
              <a:spcAft>
                <a:spcPts val="600"/>
              </a:spcAft>
            </a:pPr>
            <a:r>
              <a:rPr lang="en-GB"/>
              <a:t>ucsyd.dk</a:t>
            </a:r>
          </a:p>
        </p:txBody>
      </p:sp>
      <p:sp>
        <p:nvSpPr>
          <p:cNvPr id="12" name="Slide Number Placeholder 5">
            <a:extLst>
              <a:ext uri="{FF2B5EF4-FFF2-40B4-BE49-F238E27FC236}">
                <a16:creationId xmlns:a16="http://schemas.microsoft.com/office/drawing/2014/main" id="{8657E30A-2325-1EB0-6C8A-C2147D2B5BA6}"/>
              </a:ext>
            </a:extLst>
          </p:cNvPr>
          <p:cNvSpPr>
            <a:spLocks noGrp="1"/>
          </p:cNvSpPr>
          <p:nvPr>
            <p:ph type="sldNum" sz="quarter" idx="21"/>
          </p:nvPr>
        </p:nvSpPr>
        <p:spPr>
          <a:xfrm>
            <a:off x="8388424" y="6392249"/>
            <a:ext cx="472160" cy="215444"/>
          </a:xfrm>
        </p:spPr>
        <p:txBody>
          <a:bodyPr/>
          <a:lstStyle/>
          <a:p>
            <a:pPr>
              <a:spcAft>
                <a:spcPts val="600"/>
              </a:spcAft>
            </a:pPr>
            <a:fld id="{5BA07366-CB75-4AA8-9E5B-928B849F427C}" type="slidenum">
              <a:rPr lang="da-DK" smtClean="0"/>
              <a:pPr>
                <a:spcAft>
                  <a:spcPts val="600"/>
                </a:spcAft>
              </a:pPr>
              <a:t>16</a:t>
            </a:fld>
            <a:endParaRPr lang="da-DK"/>
          </a:p>
        </p:txBody>
      </p:sp>
    </p:spTree>
    <p:extLst>
      <p:ext uri="{BB962C8B-B14F-4D97-AF65-F5344CB8AC3E}">
        <p14:creationId xmlns:p14="http://schemas.microsoft.com/office/powerpoint/2010/main" val="13409139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Hvordan definerer vi</a:t>
            </a:r>
          </a:p>
        </p:txBody>
      </p:sp>
      <p:sp>
        <p:nvSpPr>
          <p:cNvPr id="3" name="Pladsholder til tekst 2"/>
          <p:cNvSpPr>
            <a:spLocks noGrp="1"/>
          </p:cNvSpPr>
          <p:nvPr>
            <p:ph type="body" sz="quarter" idx="17"/>
          </p:nvPr>
        </p:nvSpPr>
        <p:spPr/>
        <p:txBody>
          <a:bodyPr/>
          <a:lstStyle/>
          <a:p>
            <a:r>
              <a:rPr lang="da-DK" dirty="0"/>
              <a:t>Kontroversielle emner?</a:t>
            </a:r>
          </a:p>
        </p:txBody>
      </p:sp>
      <p:sp>
        <p:nvSpPr>
          <p:cNvPr id="5" name="Pladsholder til slidenummer 4"/>
          <p:cNvSpPr>
            <a:spLocks noGrp="1"/>
          </p:cNvSpPr>
          <p:nvPr>
            <p:ph type="sldNum" sz="quarter" idx="16"/>
          </p:nvPr>
        </p:nvSpPr>
        <p:spPr/>
        <p:txBody>
          <a:bodyPr/>
          <a:lstStyle/>
          <a:p>
            <a:fld id="{5BA07366-CB75-4AA8-9E5B-928B849F427C}" type="slidenum">
              <a:rPr lang="da-DK"/>
              <a:pPr/>
              <a:t>17</a:t>
            </a:fld>
            <a:endParaRPr lang="da-DK" dirty="0"/>
          </a:p>
        </p:txBody>
      </p:sp>
      <p:sp>
        <p:nvSpPr>
          <p:cNvPr id="4" name="Pladsholder til sidefod 3">
            <a:extLst>
              <a:ext uri="{FF2B5EF4-FFF2-40B4-BE49-F238E27FC236}">
                <a16:creationId xmlns:a16="http://schemas.microsoft.com/office/drawing/2014/main" id="{659C4754-E80C-C39C-6FEA-CE38EBFFAFFA}"/>
              </a:ext>
            </a:extLst>
          </p:cNvPr>
          <p:cNvSpPr>
            <a:spLocks noGrp="1"/>
          </p:cNvSpPr>
          <p:nvPr>
            <p:ph type="ftr" sz="quarter" idx="15"/>
          </p:nvPr>
        </p:nvSpPr>
        <p:spPr/>
        <p:txBody>
          <a:bodyPr/>
          <a:lstStyle/>
          <a:p>
            <a:r>
              <a:rPr lang="da-DK"/>
              <a:t>ucsyd.dk</a:t>
            </a:r>
          </a:p>
        </p:txBody>
      </p:sp>
    </p:spTree>
    <p:extLst>
      <p:ext uri="{BB962C8B-B14F-4D97-AF65-F5344CB8AC3E}">
        <p14:creationId xmlns:p14="http://schemas.microsoft.com/office/powerpoint/2010/main" val="5872977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87C0BD-42AC-AE55-569A-17854A553E15}"/>
              </a:ext>
            </a:extLst>
          </p:cNvPr>
          <p:cNvSpPr>
            <a:spLocks noGrp="1"/>
          </p:cNvSpPr>
          <p:nvPr>
            <p:ph type="title"/>
          </p:nvPr>
        </p:nvSpPr>
        <p:spPr>
          <a:xfrm>
            <a:off x="284970" y="204250"/>
            <a:ext cx="6624000" cy="1228998"/>
          </a:xfrm>
        </p:spPr>
        <p:txBody>
          <a:bodyPr anchor="t">
            <a:normAutofit/>
          </a:bodyPr>
          <a:lstStyle/>
          <a:p>
            <a:r>
              <a:rPr lang="da-DK"/>
              <a:t> </a:t>
            </a:r>
          </a:p>
        </p:txBody>
      </p:sp>
      <p:sp>
        <p:nvSpPr>
          <p:cNvPr id="3" name="Pladsholder til indhold 2">
            <a:extLst>
              <a:ext uri="{FF2B5EF4-FFF2-40B4-BE49-F238E27FC236}">
                <a16:creationId xmlns:a16="http://schemas.microsoft.com/office/drawing/2014/main" id="{B6474338-C2C4-4572-B77D-95669CEDA249}"/>
              </a:ext>
            </a:extLst>
          </p:cNvPr>
          <p:cNvSpPr>
            <a:spLocks noGrp="1"/>
          </p:cNvSpPr>
          <p:nvPr>
            <p:ph idx="1"/>
          </p:nvPr>
        </p:nvSpPr>
        <p:spPr>
          <a:xfrm>
            <a:off x="284400" y="1916832"/>
            <a:ext cx="6624000" cy="4113169"/>
          </a:xfrm>
        </p:spPr>
        <p:txBody>
          <a:bodyPr>
            <a:normAutofit/>
          </a:bodyPr>
          <a:lstStyle/>
          <a:p>
            <a:pPr>
              <a:spcAft>
                <a:spcPts val="600"/>
              </a:spcAft>
              <a:buNone/>
            </a:pPr>
            <a:endParaRPr lang="da-DK"/>
          </a:p>
          <a:p>
            <a:pPr>
              <a:spcAft>
                <a:spcPts val="600"/>
              </a:spcAft>
              <a:buNone/>
            </a:pPr>
            <a:endParaRPr lang="da-DK"/>
          </a:p>
          <a:p>
            <a:pPr>
              <a:spcAft>
                <a:spcPts val="600"/>
              </a:spcAft>
              <a:buNone/>
            </a:pPr>
            <a:r>
              <a:rPr lang="da-DK"/>
              <a:t>Ordet kontroversiel udfoldes sjældent i forskningslitteraturen </a:t>
            </a:r>
          </a:p>
          <a:p>
            <a:pPr>
              <a:spcAft>
                <a:spcPts val="600"/>
              </a:spcAft>
              <a:buNone/>
            </a:pPr>
            <a:r>
              <a:rPr lang="da-DK"/>
              <a:t>(Ho et al., 2017; </a:t>
            </a:r>
            <a:r>
              <a:rPr lang="da-DK" err="1"/>
              <a:t>Kello</a:t>
            </a:r>
            <a:r>
              <a:rPr lang="da-DK"/>
              <a:t>, 2016). </a:t>
            </a:r>
          </a:p>
          <a:p>
            <a:pPr>
              <a:spcAft>
                <a:spcPts val="600"/>
              </a:spcAft>
              <a:buNone/>
            </a:pPr>
            <a:endParaRPr lang="da-DK"/>
          </a:p>
          <a:p>
            <a:pPr>
              <a:spcAft>
                <a:spcPts val="600"/>
              </a:spcAft>
              <a:buNone/>
            </a:pPr>
            <a:endParaRPr lang="da-DK" b="1"/>
          </a:p>
          <a:p>
            <a:pPr>
              <a:spcAft>
                <a:spcPts val="600"/>
              </a:spcAft>
              <a:buNone/>
            </a:pPr>
            <a:endParaRPr lang="da-DK" b="1"/>
          </a:p>
          <a:p>
            <a:pPr>
              <a:spcAft>
                <a:spcPts val="600"/>
              </a:spcAft>
            </a:pPr>
            <a:endParaRPr lang="da-DK"/>
          </a:p>
        </p:txBody>
      </p:sp>
      <p:sp>
        <p:nvSpPr>
          <p:cNvPr id="8" name="Footer Placeholder 3">
            <a:extLst>
              <a:ext uri="{FF2B5EF4-FFF2-40B4-BE49-F238E27FC236}">
                <a16:creationId xmlns:a16="http://schemas.microsoft.com/office/drawing/2014/main" id="{2180B3EA-3908-5C94-D4E5-488320564408}"/>
              </a:ext>
            </a:extLst>
          </p:cNvPr>
          <p:cNvSpPr>
            <a:spLocks noGrp="1"/>
          </p:cNvSpPr>
          <p:nvPr>
            <p:ph type="ftr" sz="quarter" idx="11"/>
          </p:nvPr>
        </p:nvSpPr>
        <p:spPr>
          <a:xfrm>
            <a:off x="6677025" y="6402251"/>
            <a:ext cx="1438380" cy="207890"/>
          </a:xfrm>
        </p:spPr>
        <p:txBody>
          <a:bodyPr/>
          <a:lstStyle/>
          <a:p>
            <a:pPr>
              <a:spcAft>
                <a:spcPts val="600"/>
              </a:spcAft>
            </a:pPr>
            <a:r>
              <a:rPr lang="en-GB"/>
              <a:t>ucsyd.dk</a:t>
            </a:r>
          </a:p>
        </p:txBody>
      </p:sp>
      <p:sp>
        <p:nvSpPr>
          <p:cNvPr id="10" name="Slide Number Placeholder 4">
            <a:extLst>
              <a:ext uri="{FF2B5EF4-FFF2-40B4-BE49-F238E27FC236}">
                <a16:creationId xmlns:a16="http://schemas.microsoft.com/office/drawing/2014/main" id="{A99D743C-7206-2FE3-5BAF-2C810239A930}"/>
              </a:ext>
            </a:extLst>
          </p:cNvPr>
          <p:cNvSpPr>
            <a:spLocks noGrp="1"/>
          </p:cNvSpPr>
          <p:nvPr>
            <p:ph type="sldNum" sz="quarter" idx="12"/>
          </p:nvPr>
        </p:nvSpPr>
        <p:spPr>
          <a:xfrm>
            <a:off x="8388424" y="6392249"/>
            <a:ext cx="472160" cy="215444"/>
          </a:xfrm>
        </p:spPr>
        <p:txBody>
          <a:bodyPr/>
          <a:lstStyle/>
          <a:p>
            <a:pPr>
              <a:spcAft>
                <a:spcPts val="600"/>
              </a:spcAft>
            </a:pPr>
            <a:fld id="{5BA07366-CB75-4AA8-9E5B-928B849F427C}" type="slidenum">
              <a:rPr lang="da-DK" smtClean="0"/>
              <a:pPr>
                <a:spcAft>
                  <a:spcPts val="600"/>
                </a:spcAft>
              </a:pPr>
              <a:t>18</a:t>
            </a:fld>
            <a:endParaRPr lang="da-DK"/>
          </a:p>
        </p:txBody>
      </p:sp>
    </p:spTree>
    <p:extLst>
      <p:ext uri="{BB962C8B-B14F-4D97-AF65-F5344CB8AC3E}">
        <p14:creationId xmlns:p14="http://schemas.microsoft.com/office/powerpoint/2010/main" val="27628688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BBEE097C-6D90-E85E-BCB2-481CEC81FDB3}"/>
              </a:ext>
            </a:extLst>
          </p:cNvPr>
          <p:cNvPicPr>
            <a:picLocks noChangeAspect="1"/>
          </p:cNvPicPr>
          <p:nvPr/>
        </p:nvPicPr>
        <p:blipFill rotWithShape="1">
          <a:blip r:embed="rId2"/>
          <a:srcRect l="13703"/>
          <a:stretch/>
        </p:blipFill>
        <p:spPr>
          <a:xfrm>
            <a:off x="4708324" y="10"/>
            <a:ext cx="4438674" cy="6857990"/>
          </a:xfrm>
          <a:prstGeom prst="rect">
            <a:avLst/>
          </a:prstGeom>
          <a:noFill/>
          <a:effectLst/>
        </p:spPr>
      </p:pic>
      <p:sp>
        <p:nvSpPr>
          <p:cNvPr id="2" name="Titel 1">
            <a:extLst>
              <a:ext uri="{FF2B5EF4-FFF2-40B4-BE49-F238E27FC236}">
                <a16:creationId xmlns:a16="http://schemas.microsoft.com/office/drawing/2014/main" id="{CCC6DDA6-ACEC-E05B-DAB4-58EA4064732F}"/>
              </a:ext>
            </a:extLst>
          </p:cNvPr>
          <p:cNvSpPr>
            <a:spLocks noGrp="1"/>
          </p:cNvSpPr>
          <p:nvPr>
            <p:ph type="title"/>
          </p:nvPr>
        </p:nvSpPr>
        <p:spPr>
          <a:xfrm>
            <a:off x="284969" y="204250"/>
            <a:ext cx="4139193" cy="1228998"/>
          </a:xfrm>
        </p:spPr>
        <p:txBody>
          <a:bodyPr anchor="t">
            <a:normAutofit/>
          </a:bodyPr>
          <a:lstStyle/>
          <a:p>
            <a:pPr>
              <a:lnSpc>
                <a:spcPct val="92000"/>
              </a:lnSpc>
            </a:pPr>
            <a:r>
              <a:rPr lang="da-DK" sz="2700"/>
              <a:t>Oplevet/opfattet eller et didaktisk/normativt bør?</a:t>
            </a:r>
          </a:p>
        </p:txBody>
      </p:sp>
      <p:sp>
        <p:nvSpPr>
          <p:cNvPr id="3" name="Pladsholder til indhold 2">
            <a:extLst>
              <a:ext uri="{FF2B5EF4-FFF2-40B4-BE49-F238E27FC236}">
                <a16:creationId xmlns:a16="http://schemas.microsoft.com/office/drawing/2014/main" id="{A5C14560-4078-DB26-FA6F-AB6714A61F99}"/>
              </a:ext>
            </a:extLst>
          </p:cNvPr>
          <p:cNvSpPr>
            <a:spLocks noGrp="1"/>
          </p:cNvSpPr>
          <p:nvPr>
            <p:ph type="body" sz="quarter" idx="18"/>
          </p:nvPr>
        </p:nvSpPr>
        <p:spPr>
          <a:xfrm>
            <a:off x="284162" y="1916113"/>
            <a:ext cx="4140000" cy="4113212"/>
          </a:xfrm>
        </p:spPr>
        <p:txBody>
          <a:bodyPr>
            <a:normAutofit/>
          </a:bodyPr>
          <a:lstStyle/>
          <a:p>
            <a:pPr>
              <a:spcAft>
                <a:spcPts val="600"/>
              </a:spcAft>
              <a:buNone/>
            </a:pPr>
            <a:endParaRPr lang="da-DK" dirty="0"/>
          </a:p>
          <a:p>
            <a:pPr marL="342900" indent="-342900">
              <a:spcAft>
                <a:spcPts val="600"/>
              </a:spcAft>
              <a:buAutoNum type="arabicParenR"/>
            </a:pPr>
            <a:r>
              <a:rPr lang="da-DK" dirty="0"/>
              <a:t>Det, der </a:t>
            </a:r>
            <a:r>
              <a:rPr lang="da-DK" i="1" dirty="0"/>
              <a:t>opfattes </a:t>
            </a:r>
            <a:r>
              <a:rPr lang="da-DK" dirty="0"/>
              <a:t>som kontroversielt og anstødeligt ofte i en specifik kontekst </a:t>
            </a:r>
          </a:p>
          <a:p>
            <a:pPr marL="342900" indent="-342900">
              <a:spcAft>
                <a:spcPts val="600"/>
              </a:spcAft>
              <a:buAutoNum type="arabicParenR"/>
            </a:pPr>
            <a:endParaRPr lang="da-DK" dirty="0"/>
          </a:p>
          <a:p>
            <a:pPr marL="342900" indent="-342900">
              <a:spcAft>
                <a:spcPts val="600"/>
              </a:spcAft>
              <a:buAutoNum type="arabicParenR"/>
            </a:pPr>
            <a:r>
              <a:rPr lang="da-DK" dirty="0"/>
              <a:t>Didaktiske instruktioner om, hvordan et kontroversielt emne </a:t>
            </a:r>
            <a:r>
              <a:rPr lang="da-DK" i="1" dirty="0"/>
              <a:t>bør</a:t>
            </a:r>
            <a:r>
              <a:rPr lang="da-DK" dirty="0"/>
              <a:t> indgå i undervisningen </a:t>
            </a:r>
          </a:p>
          <a:p>
            <a:pPr>
              <a:spcAft>
                <a:spcPts val="600"/>
              </a:spcAft>
              <a:buNone/>
            </a:pPr>
            <a:endParaRPr lang="da-DK" i="1" dirty="0"/>
          </a:p>
          <a:p>
            <a:pPr>
              <a:spcAft>
                <a:spcPts val="600"/>
              </a:spcAft>
              <a:buNone/>
            </a:pPr>
            <a:r>
              <a:rPr lang="da-DK" dirty="0"/>
              <a:t>(Ho, </a:t>
            </a:r>
            <a:r>
              <a:rPr lang="da-DK" dirty="0" err="1"/>
              <a:t>McAvoy</a:t>
            </a:r>
            <a:r>
              <a:rPr lang="da-DK" dirty="0"/>
              <a:t>, Hess &amp; Gibbs, 2017)</a:t>
            </a:r>
          </a:p>
          <a:p>
            <a:pPr>
              <a:spcAft>
                <a:spcPts val="600"/>
              </a:spcAft>
            </a:pPr>
            <a:endParaRPr lang="da-DK" dirty="0"/>
          </a:p>
        </p:txBody>
      </p:sp>
      <p:sp>
        <p:nvSpPr>
          <p:cNvPr id="11" name="Footer Placeholder 4">
            <a:extLst>
              <a:ext uri="{FF2B5EF4-FFF2-40B4-BE49-F238E27FC236}">
                <a16:creationId xmlns:a16="http://schemas.microsoft.com/office/drawing/2014/main" id="{124F2011-35C2-BD2C-73D4-F3A93C58DBB5}"/>
              </a:ext>
            </a:extLst>
          </p:cNvPr>
          <p:cNvSpPr>
            <a:spLocks noGrp="1"/>
          </p:cNvSpPr>
          <p:nvPr>
            <p:ph type="ftr" sz="quarter" idx="20"/>
          </p:nvPr>
        </p:nvSpPr>
        <p:spPr>
          <a:xfrm>
            <a:off x="6677025" y="6402251"/>
            <a:ext cx="1438380" cy="207890"/>
          </a:xfrm>
        </p:spPr>
        <p:txBody>
          <a:bodyPr/>
          <a:lstStyle/>
          <a:p>
            <a:pPr>
              <a:spcAft>
                <a:spcPts val="600"/>
              </a:spcAft>
            </a:pPr>
            <a:r>
              <a:rPr lang="en-GB"/>
              <a:t>ucsyd.dk</a:t>
            </a:r>
          </a:p>
        </p:txBody>
      </p:sp>
      <p:sp>
        <p:nvSpPr>
          <p:cNvPr id="13" name="Slide Number Placeholder 5">
            <a:extLst>
              <a:ext uri="{FF2B5EF4-FFF2-40B4-BE49-F238E27FC236}">
                <a16:creationId xmlns:a16="http://schemas.microsoft.com/office/drawing/2014/main" id="{B5E036AC-CC08-3BAF-65A7-69EEE8A50978}"/>
              </a:ext>
            </a:extLst>
          </p:cNvPr>
          <p:cNvSpPr>
            <a:spLocks noGrp="1"/>
          </p:cNvSpPr>
          <p:nvPr>
            <p:ph type="sldNum" sz="quarter" idx="21"/>
          </p:nvPr>
        </p:nvSpPr>
        <p:spPr>
          <a:xfrm>
            <a:off x="8388424" y="6392249"/>
            <a:ext cx="472160" cy="215444"/>
          </a:xfrm>
        </p:spPr>
        <p:txBody>
          <a:bodyPr/>
          <a:lstStyle/>
          <a:p>
            <a:pPr>
              <a:spcAft>
                <a:spcPts val="600"/>
              </a:spcAft>
            </a:pPr>
            <a:fld id="{5BA07366-CB75-4AA8-9E5B-928B849F427C}" type="slidenum">
              <a:rPr lang="da-DK" smtClean="0"/>
              <a:pPr>
                <a:spcAft>
                  <a:spcPts val="600"/>
                </a:spcAft>
              </a:pPr>
              <a:t>19</a:t>
            </a:fld>
            <a:endParaRPr lang="da-DK"/>
          </a:p>
        </p:txBody>
      </p:sp>
    </p:spTree>
    <p:extLst>
      <p:ext uri="{BB962C8B-B14F-4D97-AF65-F5344CB8AC3E}">
        <p14:creationId xmlns:p14="http://schemas.microsoft.com/office/powerpoint/2010/main" val="23613317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7336DA-1FA6-CA2A-99AA-8E033F1BF190}"/>
              </a:ext>
            </a:extLst>
          </p:cNvPr>
          <p:cNvSpPr>
            <a:spLocks noGrp="1"/>
          </p:cNvSpPr>
          <p:nvPr>
            <p:ph type="title"/>
          </p:nvPr>
        </p:nvSpPr>
        <p:spPr>
          <a:xfrm>
            <a:off x="966045" y="1884704"/>
            <a:ext cx="2408141" cy="3086100"/>
          </a:xfrm>
        </p:spPr>
        <p:txBody>
          <a:bodyPr>
            <a:normAutofit/>
          </a:bodyPr>
          <a:lstStyle/>
          <a:p>
            <a:pPr algn="r"/>
            <a:r>
              <a:rPr lang="da-DK" dirty="0"/>
              <a:t>Gyldendal, Historie 7, s.102 </a:t>
            </a:r>
          </a:p>
        </p:txBody>
      </p:sp>
      <p:sp>
        <p:nvSpPr>
          <p:cNvPr id="3" name="Pladsholder til indhold 2">
            <a:extLst>
              <a:ext uri="{FF2B5EF4-FFF2-40B4-BE49-F238E27FC236}">
                <a16:creationId xmlns:a16="http://schemas.microsoft.com/office/drawing/2014/main" id="{D49F93C9-0DEA-C341-A9A6-1756CF7A3D99}"/>
              </a:ext>
            </a:extLst>
          </p:cNvPr>
          <p:cNvSpPr>
            <a:spLocks noGrp="1"/>
          </p:cNvSpPr>
          <p:nvPr>
            <p:ph idx="1"/>
          </p:nvPr>
        </p:nvSpPr>
        <p:spPr>
          <a:xfrm>
            <a:off x="3772879" y="1885950"/>
            <a:ext cx="4404139" cy="3086100"/>
          </a:xfrm>
        </p:spPr>
        <p:txBody>
          <a:bodyPr anchor="ctr">
            <a:normAutofit/>
          </a:bodyPr>
          <a:lstStyle/>
          <a:p>
            <a:pPr>
              <a:buNone/>
            </a:pPr>
            <a:endParaRPr lang="da-DK" sz="1650" dirty="0"/>
          </a:p>
        </p:txBody>
      </p:sp>
      <p:pic>
        <p:nvPicPr>
          <p:cNvPr id="4" name="Pladsholder til indhold 4">
            <a:extLst>
              <a:ext uri="{FF2B5EF4-FFF2-40B4-BE49-F238E27FC236}">
                <a16:creationId xmlns:a16="http://schemas.microsoft.com/office/drawing/2014/main" id="{DF0808A4-EA98-7090-91FD-3A0B06124D7C}"/>
              </a:ext>
            </a:extLst>
          </p:cNvPr>
          <p:cNvPicPr>
            <a:picLocks noChangeAspect="1"/>
          </p:cNvPicPr>
          <p:nvPr/>
        </p:nvPicPr>
        <p:blipFill>
          <a:blip r:embed="rId3"/>
          <a:stretch>
            <a:fillRect/>
          </a:stretch>
        </p:blipFill>
        <p:spPr>
          <a:xfrm>
            <a:off x="4010982" y="1818432"/>
            <a:ext cx="3786632" cy="3152372"/>
          </a:xfrm>
          <a:prstGeom prst="rect">
            <a:avLst/>
          </a:prstGeom>
        </p:spPr>
      </p:pic>
    </p:spTree>
    <p:extLst>
      <p:ext uri="{BB962C8B-B14F-4D97-AF65-F5344CB8AC3E}">
        <p14:creationId xmlns:p14="http://schemas.microsoft.com/office/powerpoint/2010/main" val="24498852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CF0024-6C89-AA57-B9B3-C0C6B59448C1}"/>
              </a:ext>
            </a:extLst>
          </p:cNvPr>
          <p:cNvSpPr>
            <a:spLocks noGrp="1"/>
          </p:cNvSpPr>
          <p:nvPr>
            <p:ph type="title"/>
          </p:nvPr>
        </p:nvSpPr>
        <p:spPr>
          <a:xfrm>
            <a:off x="284969" y="204250"/>
            <a:ext cx="8565343" cy="1228998"/>
          </a:xfrm>
        </p:spPr>
        <p:txBody>
          <a:bodyPr anchor="t">
            <a:normAutofit/>
          </a:bodyPr>
          <a:lstStyle/>
          <a:p>
            <a:r>
              <a:rPr lang="da-DK"/>
              <a:t>”Bør” i kriteriedebatten</a:t>
            </a:r>
          </a:p>
        </p:txBody>
      </p:sp>
      <p:sp>
        <p:nvSpPr>
          <p:cNvPr id="3" name="Pladsholder til indhold 2">
            <a:extLst>
              <a:ext uri="{FF2B5EF4-FFF2-40B4-BE49-F238E27FC236}">
                <a16:creationId xmlns:a16="http://schemas.microsoft.com/office/drawing/2014/main" id="{E0D5B42E-AB8D-5200-D76F-5CE2E748E80E}"/>
              </a:ext>
            </a:extLst>
          </p:cNvPr>
          <p:cNvSpPr>
            <a:spLocks noGrp="1"/>
          </p:cNvSpPr>
          <p:nvPr>
            <p:ph idx="1"/>
          </p:nvPr>
        </p:nvSpPr>
        <p:spPr>
          <a:xfrm>
            <a:off x="284399" y="1916832"/>
            <a:ext cx="8565913" cy="4113169"/>
          </a:xfrm>
        </p:spPr>
        <p:txBody>
          <a:bodyPr>
            <a:normAutofit/>
          </a:bodyPr>
          <a:lstStyle/>
          <a:p>
            <a:pPr>
              <a:spcAft>
                <a:spcPts val="600"/>
              </a:spcAft>
            </a:pPr>
            <a:r>
              <a:rPr lang="da-DK" i="1"/>
              <a:t>The </a:t>
            </a:r>
            <a:r>
              <a:rPr lang="da-DK" i="1" err="1"/>
              <a:t>question</a:t>
            </a:r>
            <a:r>
              <a:rPr lang="da-DK" i="1"/>
              <a:t> ”</a:t>
            </a:r>
            <a:r>
              <a:rPr lang="da-DK" i="1" err="1"/>
              <a:t>What</a:t>
            </a:r>
            <a:r>
              <a:rPr lang="da-DK" i="1"/>
              <a:t> </a:t>
            </a:r>
            <a:r>
              <a:rPr lang="da-DK" i="1" err="1"/>
              <a:t>should</a:t>
            </a:r>
            <a:r>
              <a:rPr lang="da-DK" i="1"/>
              <a:t> </a:t>
            </a:r>
            <a:r>
              <a:rPr lang="da-DK" i="1" err="1"/>
              <a:t>we</a:t>
            </a:r>
            <a:r>
              <a:rPr lang="da-DK" i="1"/>
              <a:t> </a:t>
            </a:r>
            <a:r>
              <a:rPr lang="da-DK" i="1" err="1"/>
              <a:t>teach</a:t>
            </a:r>
            <a:r>
              <a:rPr lang="da-DK" i="1"/>
              <a:t> as </a:t>
            </a:r>
            <a:r>
              <a:rPr lang="da-DK" i="1" err="1"/>
              <a:t>controversial</a:t>
            </a:r>
            <a:r>
              <a:rPr lang="da-DK" i="1"/>
              <a:t>?” is, </a:t>
            </a:r>
            <a:r>
              <a:rPr lang="da-DK" i="1" err="1"/>
              <a:t>then</a:t>
            </a:r>
            <a:r>
              <a:rPr lang="da-DK" i="1"/>
              <a:t>, a </a:t>
            </a:r>
            <a:r>
              <a:rPr lang="da-DK" b="1" i="1"/>
              <a:t>normative </a:t>
            </a:r>
            <a:r>
              <a:rPr lang="da-DK" b="1" i="1" err="1"/>
              <a:t>one</a:t>
            </a:r>
            <a:r>
              <a:rPr lang="da-DK" b="1" i="1"/>
              <a:t> </a:t>
            </a:r>
            <a:r>
              <a:rPr lang="da-DK" b="1" i="1" err="1"/>
              <a:t>rather</a:t>
            </a:r>
            <a:r>
              <a:rPr lang="da-DK" b="1" i="1"/>
              <a:t> </a:t>
            </a:r>
            <a:r>
              <a:rPr lang="da-DK" b="1" i="1" err="1"/>
              <a:t>than</a:t>
            </a:r>
            <a:r>
              <a:rPr lang="da-DK" b="1" i="1"/>
              <a:t> a </a:t>
            </a:r>
            <a:r>
              <a:rPr lang="da-DK" b="1" i="1" err="1"/>
              <a:t>linguistic</a:t>
            </a:r>
            <a:r>
              <a:rPr lang="da-DK" b="1" i="1"/>
              <a:t> </a:t>
            </a:r>
            <a:r>
              <a:rPr lang="da-DK" b="1" i="1" err="1"/>
              <a:t>one</a:t>
            </a:r>
            <a:r>
              <a:rPr lang="da-DK" b="1" i="1"/>
              <a:t>. </a:t>
            </a:r>
            <a:r>
              <a:rPr lang="da-DK" i="1"/>
              <a:t>To </a:t>
            </a:r>
            <a:r>
              <a:rPr lang="da-DK" i="1" err="1"/>
              <a:t>answer</a:t>
            </a:r>
            <a:r>
              <a:rPr lang="da-DK" i="1"/>
              <a:t> it </a:t>
            </a:r>
            <a:r>
              <a:rPr lang="da-DK" i="1" err="1"/>
              <a:t>we</a:t>
            </a:r>
            <a:r>
              <a:rPr lang="da-DK" i="1"/>
              <a:t> </a:t>
            </a:r>
            <a:r>
              <a:rPr lang="da-DK" i="1" err="1"/>
              <a:t>need</a:t>
            </a:r>
            <a:r>
              <a:rPr lang="da-DK" i="1"/>
              <a:t> to look not to the </a:t>
            </a:r>
            <a:r>
              <a:rPr lang="da-DK" i="1" err="1"/>
              <a:t>meanings</a:t>
            </a:r>
            <a:r>
              <a:rPr lang="da-DK" i="1"/>
              <a:t> of </a:t>
            </a:r>
            <a:r>
              <a:rPr lang="da-DK" i="1" err="1"/>
              <a:t>words</a:t>
            </a:r>
            <a:r>
              <a:rPr lang="da-DK" i="1"/>
              <a:t> but to the </a:t>
            </a:r>
            <a:r>
              <a:rPr lang="da-DK" i="1" err="1"/>
              <a:t>aims</a:t>
            </a:r>
            <a:r>
              <a:rPr lang="da-DK" i="1"/>
              <a:t> of </a:t>
            </a:r>
            <a:r>
              <a:rPr lang="da-DK" i="1" err="1"/>
              <a:t>education</a:t>
            </a:r>
            <a:r>
              <a:rPr lang="da-DK" i="1"/>
              <a:t>. The </a:t>
            </a:r>
            <a:r>
              <a:rPr lang="da-DK" i="1" err="1"/>
              <a:t>Criterion</a:t>
            </a:r>
            <a:r>
              <a:rPr lang="da-DK" i="1"/>
              <a:t> </a:t>
            </a:r>
            <a:r>
              <a:rPr lang="da-DK" i="1" err="1"/>
              <a:t>we</a:t>
            </a:r>
            <a:r>
              <a:rPr lang="da-DK" i="1"/>
              <a:t> </a:t>
            </a:r>
            <a:r>
              <a:rPr lang="da-DK" i="1" err="1"/>
              <a:t>use</a:t>
            </a:r>
            <a:r>
              <a:rPr lang="da-DK" i="1"/>
              <a:t> to </a:t>
            </a:r>
            <a:r>
              <a:rPr lang="da-DK" i="1" err="1"/>
              <a:t>decide</a:t>
            </a:r>
            <a:r>
              <a:rPr lang="da-DK" i="1"/>
              <a:t> </a:t>
            </a:r>
            <a:r>
              <a:rPr lang="da-DK" i="1" err="1"/>
              <a:t>whether</a:t>
            </a:r>
            <a:r>
              <a:rPr lang="da-DK" i="1"/>
              <a:t> a </a:t>
            </a:r>
            <a:r>
              <a:rPr lang="da-DK" i="1" err="1"/>
              <a:t>topic</a:t>
            </a:r>
            <a:r>
              <a:rPr lang="da-DK" i="1"/>
              <a:t> </a:t>
            </a:r>
            <a:r>
              <a:rPr lang="da-DK" i="1" err="1"/>
              <a:t>should</a:t>
            </a:r>
            <a:r>
              <a:rPr lang="da-DK" i="1"/>
              <a:t> </a:t>
            </a:r>
            <a:r>
              <a:rPr lang="da-DK" i="1" err="1"/>
              <a:t>be</a:t>
            </a:r>
            <a:r>
              <a:rPr lang="da-DK" i="1"/>
              <a:t> </a:t>
            </a:r>
            <a:r>
              <a:rPr lang="da-DK" i="1" err="1"/>
              <a:t>directively</a:t>
            </a:r>
            <a:r>
              <a:rPr lang="da-DK" i="1"/>
              <a:t> or </a:t>
            </a:r>
            <a:r>
              <a:rPr lang="da-DK" i="1" err="1"/>
              <a:t>nondirectively</a:t>
            </a:r>
            <a:r>
              <a:rPr lang="da-DK" i="1"/>
              <a:t> </a:t>
            </a:r>
            <a:r>
              <a:rPr lang="da-DK" i="1" err="1"/>
              <a:t>taught</a:t>
            </a:r>
            <a:r>
              <a:rPr lang="da-DK" i="1"/>
              <a:t> must </a:t>
            </a:r>
            <a:r>
              <a:rPr lang="da-DK" i="1" err="1"/>
              <a:t>be</a:t>
            </a:r>
            <a:r>
              <a:rPr lang="da-DK" i="1"/>
              <a:t> </a:t>
            </a:r>
            <a:r>
              <a:rPr lang="da-DK" i="1" err="1"/>
              <a:t>derived</a:t>
            </a:r>
            <a:r>
              <a:rPr lang="da-DK" i="1"/>
              <a:t> from </a:t>
            </a:r>
            <a:r>
              <a:rPr lang="da-DK" i="1" err="1"/>
              <a:t>our</a:t>
            </a:r>
            <a:r>
              <a:rPr lang="da-DK" i="1"/>
              <a:t> </a:t>
            </a:r>
            <a:r>
              <a:rPr lang="da-DK" i="1" err="1"/>
              <a:t>larger</a:t>
            </a:r>
            <a:r>
              <a:rPr lang="da-DK" i="1"/>
              <a:t> purposes as </a:t>
            </a:r>
            <a:r>
              <a:rPr lang="da-DK" i="1" err="1"/>
              <a:t>educators</a:t>
            </a:r>
            <a:r>
              <a:rPr lang="da-DK" i="1"/>
              <a:t>. </a:t>
            </a:r>
            <a:r>
              <a:rPr lang="da-DK"/>
              <a:t>(Hand, 2008, s. 214) </a:t>
            </a:r>
          </a:p>
          <a:p>
            <a:pPr>
              <a:spcAft>
                <a:spcPts val="600"/>
              </a:spcAft>
            </a:pPr>
            <a:endParaRPr lang="da-DK"/>
          </a:p>
        </p:txBody>
      </p:sp>
      <p:sp>
        <p:nvSpPr>
          <p:cNvPr id="8" name="Footer Placeholder 3">
            <a:extLst>
              <a:ext uri="{FF2B5EF4-FFF2-40B4-BE49-F238E27FC236}">
                <a16:creationId xmlns:a16="http://schemas.microsoft.com/office/drawing/2014/main" id="{017E8851-7FC0-81CF-C805-9880EB66D110}"/>
              </a:ext>
            </a:extLst>
          </p:cNvPr>
          <p:cNvSpPr>
            <a:spLocks noGrp="1"/>
          </p:cNvSpPr>
          <p:nvPr>
            <p:ph type="ftr" sz="quarter" idx="20"/>
          </p:nvPr>
        </p:nvSpPr>
        <p:spPr>
          <a:xfrm>
            <a:off x="6677025" y="6402251"/>
            <a:ext cx="1438380" cy="207890"/>
          </a:xfrm>
        </p:spPr>
        <p:txBody>
          <a:bodyPr/>
          <a:lstStyle/>
          <a:p>
            <a:pPr>
              <a:spcAft>
                <a:spcPts val="600"/>
              </a:spcAft>
            </a:pPr>
            <a:r>
              <a:rPr lang="en-GB"/>
              <a:t>ucsyd.dk</a:t>
            </a:r>
          </a:p>
        </p:txBody>
      </p:sp>
      <p:sp>
        <p:nvSpPr>
          <p:cNvPr id="10" name="Slide Number Placeholder 4">
            <a:extLst>
              <a:ext uri="{FF2B5EF4-FFF2-40B4-BE49-F238E27FC236}">
                <a16:creationId xmlns:a16="http://schemas.microsoft.com/office/drawing/2014/main" id="{65815F3E-CE56-5F71-F96F-C05DB1730705}"/>
              </a:ext>
            </a:extLst>
          </p:cNvPr>
          <p:cNvSpPr>
            <a:spLocks noGrp="1"/>
          </p:cNvSpPr>
          <p:nvPr>
            <p:ph type="sldNum" sz="quarter" idx="21"/>
          </p:nvPr>
        </p:nvSpPr>
        <p:spPr>
          <a:xfrm>
            <a:off x="8388424" y="6392249"/>
            <a:ext cx="472160" cy="215444"/>
          </a:xfrm>
        </p:spPr>
        <p:txBody>
          <a:bodyPr/>
          <a:lstStyle/>
          <a:p>
            <a:pPr>
              <a:spcAft>
                <a:spcPts val="600"/>
              </a:spcAft>
            </a:pPr>
            <a:fld id="{5BA07366-CB75-4AA8-9E5B-928B849F427C}" type="slidenum">
              <a:rPr lang="da-DK" smtClean="0"/>
              <a:pPr>
                <a:spcAft>
                  <a:spcPts val="600"/>
                </a:spcAft>
              </a:pPr>
              <a:t>20</a:t>
            </a:fld>
            <a:endParaRPr lang="da-DK"/>
          </a:p>
        </p:txBody>
      </p:sp>
    </p:spTree>
    <p:extLst>
      <p:ext uri="{BB962C8B-B14F-4D97-AF65-F5344CB8AC3E}">
        <p14:creationId xmlns:p14="http://schemas.microsoft.com/office/powerpoint/2010/main" val="4925700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å pile, der peger på en rød knap">
            <a:extLst>
              <a:ext uri="{FF2B5EF4-FFF2-40B4-BE49-F238E27FC236}">
                <a16:creationId xmlns:a16="http://schemas.microsoft.com/office/drawing/2014/main" id="{E5FBCB7C-B4B6-821C-42CF-385859F04C4D}"/>
              </a:ext>
            </a:extLst>
          </p:cNvPr>
          <p:cNvPicPr>
            <a:picLocks noChangeAspect="1"/>
          </p:cNvPicPr>
          <p:nvPr/>
        </p:nvPicPr>
        <p:blipFill rotWithShape="1">
          <a:blip r:embed="rId2"/>
          <a:srcRect l="32596" r="24201" b="-1"/>
          <a:stretch/>
        </p:blipFill>
        <p:spPr>
          <a:xfrm>
            <a:off x="4708324" y="10"/>
            <a:ext cx="4438674" cy="6857990"/>
          </a:xfrm>
          <a:prstGeom prst="rect">
            <a:avLst/>
          </a:prstGeom>
          <a:noFill/>
        </p:spPr>
      </p:pic>
      <p:sp>
        <p:nvSpPr>
          <p:cNvPr id="2" name="Titel 1">
            <a:extLst>
              <a:ext uri="{FF2B5EF4-FFF2-40B4-BE49-F238E27FC236}">
                <a16:creationId xmlns:a16="http://schemas.microsoft.com/office/drawing/2014/main" id="{081DFB87-06CD-645E-48AE-B1DE273EA3AA}"/>
              </a:ext>
            </a:extLst>
          </p:cNvPr>
          <p:cNvSpPr>
            <a:spLocks noGrp="1"/>
          </p:cNvSpPr>
          <p:nvPr>
            <p:ph type="title"/>
          </p:nvPr>
        </p:nvSpPr>
        <p:spPr>
          <a:xfrm>
            <a:off x="284969" y="204250"/>
            <a:ext cx="4139193" cy="1228998"/>
          </a:xfrm>
        </p:spPr>
        <p:txBody>
          <a:bodyPr anchor="t">
            <a:normAutofit/>
          </a:bodyPr>
          <a:lstStyle/>
          <a:p>
            <a:r>
              <a:rPr lang="da-DK"/>
              <a:t>Absolut eller?</a:t>
            </a:r>
          </a:p>
        </p:txBody>
      </p:sp>
      <p:sp>
        <p:nvSpPr>
          <p:cNvPr id="3" name="Pladsholder til indhold 2">
            <a:extLst>
              <a:ext uri="{FF2B5EF4-FFF2-40B4-BE49-F238E27FC236}">
                <a16:creationId xmlns:a16="http://schemas.microsoft.com/office/drawing/2014/main" id="{4A70A82C-8876-A326-4C8D-2A8FFDAF070E}"/>
              </a:ext>
            </a:extLst>
          </p:cNvPr>
          <p:cNvSpPr>
            <a:spLocks noGrp="1"/>
          </p:cNvSpPr>
          <p:nvPr>
            <p:ph type="body" sz="quarter" idx="18"/>
          </p:nvPr>
        </p:nvSpPr>
        <p:spPr>
          <a:xfrm>
            <a:off x="284162" y="1916113"/>
            <a:ext cx="4140000" cy="4113212"/>
          </a:xfrm>
        </p:spPr>
        <p:txBody>
          <a:bodyPr>
            <a:normAutofit/>
          </a:bodyPr>
          <a:lstStyle/>
          <a:p>
            <a:pPr>
              <a:spcAft>
                <a:spcPts val="600"/>
              </a:spcAft>
            </a:pPr>
            <a:r>
              <a:rPr lang="da-DK"/>
              <a:t>Begge retninger forudsætter at man </a:t>
            </a:r>
            <a:r>
              <a:rPr lang="da-DK" b="1" i="1"/>
              <a:t>a priori </a:t>
            </a:r>
            <a:r>
              <a:rPr lang="da-DK"/>
              <a:t>kan udpege et emne eller en problemstilling i samfundet som </a:t>
            </a:r>
            <a:r>
              <a:rPr lang="da-DK" b="1"/>
              <a:t>kontroversiel. </a:t>
            </a:r>
          </a:p>
          <a:p>
            <a:pPr>
              <a:spcAft>
                <a:spcPts val="600"/>
              </a:spcAft>
            </a:pPr>
            <a:endParaRPr lang="da-DK"/>
          </a:p>
        </p:txBody>
      </p:sp>
      <p:sp>
        <p:nvSpPr>
          <p:cNvPr id="10" name="Footer Placeholder 4">
            <a:extLst>
              <a:ext uri="{FF2B5EF4-FFF2-40B4-BE49-F238E27FC236}">
                <a16:creationId xmlns:a16="http://schemas.microsoft.com/office/drawing/2014/main" id="{551ADC6B-0E8F-EC18-CE8F-5A7EA1AB8F0A}"/>
              </a:ext>
            </a:extLst>
          </p:cNvPr>
          <p:cNvSpPr>
            <a:spLocks noGrp="1"/>
          </p:cNvSpPr>
          <p:nvPr>
            <p:ph type="ftr" sz="quarter" idx="20"/>
          </p:nvPr>
        </p:nvSpPr>
        <p:spPr>
          <a:xfrm>
            <a:off x="6677025" y="6402251"/>
            <a:ext cx="1438380" cy="207890"/>
          </a:xfrm>
        </p:spPr>
        <p:txBody>
          <a:bodyPr/>
          <a:lstStyle/>
          <a:p>
            <a:pPr>
              <a:spcAft>
                <a:spcPts val="600"/>
              </a:spcAft>
            </a:pPr>
            <a:r>
              <a:rPr lang="en-GB"/>
              <a:t>ucsyd.dk</a:t>
            </a:r>
          </a:p>
        </p:txBody>
      </p:sp>
      <p:sp>
        <p:nvSpPr>
          <p:cNvPr id="12" name="Slide Number Placeholder 5">
            <a:extLst>
              <a:ext uri="{FF2B5EF4-FFF2-40B4-BE49-F238E27FC236}">
                <a16:creationId xmlns:a16="http://schemas.microsoft.com/office/drawing/2014/main" id="{78A2232B-B9FA-B693-8FAF-2D26F8E61011}"/>
              </a:ext>
            </a:extLst>
          </p:cNvPr>
          <p:cNvSpPr>
            <a:spLocks noGrp="1"/>
          </p:cNvSpPr>
          <p:nvPr>
            <p:ph type="sldNum" sz="quarter" idx="21"/>
          </p:nvPr>
        </p:nvSpPr>
        <p:spPr>
          <a:xfrm>
            <a:off x="8388424" y="6392249"/>
            <a:ext cx="472160" cy="215444"/>
          </a:xfrm>
        </p:spPr>
        <p:txBody>
          <a:bodyPr/>
          <a:lstStyle/>
          <a:p>
            <a:pPr>
              <a:spcAft>
                <a:spcPts val="600"/>
              </a:spcAft>
            </a:pPr>
            <a:fld id="{5BA07366-CB75-4AA8-9E5B-928B849F427C}" type="slidenum">
              <a:rPr lang="da-DK" smtClean="0"/>
              <a:pPr>
                <a:spcAft>
                  <a:spcPts val="600"/>
                </a:spcAft>
              </a:pPr>
              <a:t>21</a:t>
            </a:fld>
            <a:endParaRPr lang="da-DK"/>
          </a:p>
        </p:txBody>
      </p:sp>
    </p:spTree>
    <p:extLst>
      <p:ext uri="{BB962C8B-B14F-4D97-AF65-F5344CB8AC3E}">
        <p14:creationId xmlns:p14="http://schemas.microsoft.com/office/powerpoint/2010/main" val="41129090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16EB7E6B-577B-D1F6-C9A9-D8EF7D77CB24}"/>
              </a:ext>
            </a:extLst>
          </p:cNvPr>
          <p:cNvPicPr>
            <a:picLocks noChangeAspect="1"/>
          </p:cNvPicPr>
          <p:nvPr/>
        </p:nvPicPr>
        <p:blipFill rotWithShape="1">
          <a:blip r:embed="rId3"/>
          <a:srcRect l="5369" r="8335"/>
          <a:stretch/>
        </p:blipFill>
        <p:spPr>
          <a:xfrm>
            <a:off x="4708324" y="10"/>
            <a:ext cx="4438674" cy="6857990"/>
          </a:xfrm>
          <a:prstGeom prst="rect">
            <a:avLst/>
          </a:prstGeom>
          <a:noFill/>
        </p:spPr>
      </p:pic>
      <p:sp>
        <p:nvSpPr>
          <p:cNvPr id="2" name="Tekstfelt 1">
            <a:extLst>
              <a:ext uri="{FF2B5EF4-FFF2-40B4-BE49-F238E27FC236}">
                <a16:creationId xmlns:a16="http://schemas.microsoft.com/office/drawing/2014/main" id="{38B04748-5758-748D-98C2-5CA6381B9CC4}"/>
              </a:ext>
            </a:extLst>
          </p:cNvPr>
          <p:cNvSpPr txBox="1"/>
          <p:nvPr/>
        </p:nvSpPr>
        <p:spPr>
          <a:xfrm>
            <a:off x="284969" y="204250"/>
            <a:ext cx="4139193" cy="1228998"/>
          </a:xfrm>
          <a:prstGeom prst="rect">
            <a:avLst/>
          </a:prstGeom>
        </p:spPr>
        <p:txBody>
          <a:bodyPr vert="horz" lIns="0" tIns="0" rIns="0" bIns="0" rtlCol="0" anchor="t" anchorCtr="0">
            <a:normAutofit/>
          </a:bodyPr>
          <a:lstStyle/>
          <a:p>
            <a:pPr>
              <a:lnSpc>
                <a:spcPct val="92000"/>
              </a:lnSpc>
              <a:spcBef>
                <a:spcPct val="0"/>
              </a:spcBef>
              <a:spcAft>
                <a:spcPts val="450"/>
              </a:spcAft>
            </a:pPr>
            <a:r>
              <a:rPr lang="da-DK" sz="2700" b="1" kern="1200">
                <a:latin typeface="+mj-lt"/>
                <a:ea typeface="+mj-ea"/>
                <a:cs typeface="+mj-cs"/>
              </a:rPr>
              <a:t>Det kontroversielle aktualiseres i situationer</a:t>
            </a:r>
          </a:p>
        </p:txBody>
      </p:sp>
      <p:sp>
        <p:nvSpPr>
          <p:cNvPr id="3" name="Pladsholder til indhold 2">
            <a:extLst>
              <a:ext uri="{FF2B5EF4-FFF2-40B4-BE49-F238E27FC236}">
                <a16:creationId xmlns:a16="http://schemas.microsoft.com/office/drawing/2014/main" id="{DF20233D-B5D0-2B18-0775-6D74A1D0131F}"/>
              </a:ext>
            </a:extLst>
          </p:cNvPr>
          <p:cNvSpPr>
            <a:spLocks noGrp="1"/>
          </p:cNvSpPr>
          <p:nvPr>
            <p:ph type="body" sz="quarter" idx="18"/>
          </p:nvPr>
        </p:nvSpPr>
        <p:spPr>
          <a:xfrm>
            <a:off x="284162" y="1916113"/>
            <a:ext cx="4140000" cy="4113212"/>
          </a:xfrm>
        </p:spPr>
        <p:txBody>
          <a:bodyPr vert="horz" lIns="0" tIns="0" rIns="0" bIns="0" rtlCol="0">
            <a:normAutofit/>
          </a:bodyPr>
          <a:lstStyle/>
          <a:p>
            <a:pPr>
              <a:spcAft>
                <a:spcPts val="600"/>
              </a:spcAft>
            </a:pPr>
            <a:r>
              <a:rPr lang="da-DK" b="1" i="1"/>
              <a:t>Controversy is spatially and temporally bounded, emerging in and bound by a particular time and place. </a:t>
            </a:r>
            <a:r>
              <a:rPr lang="da-DK" i="1"/>
              <a:t>What is controversial “here” may not be “there.” What is controversial “now” may not be controversial “then” […] </a:t>
            </a:r>
            <a:r>
              <a:rPr lang="da-DK"/>
              <a:t>(Greteman, 2016, s. 48)</a:t>
            </a:r>
          </a:p>
          <a:p>
            <a:pPr>
              <a:spcAft>
                <a:spcPts val="600"/>
              </a:spcAft>
            </a:pPr>
            <a:endParaRPr lang="da-DK"/>
          </a:p>
        </p:txBody>
      </p:sp>
      <p:sp>
        <p:nvSpPr>
          <p:cNvPr id="18" name="Footer Placeholder 4">
            <a:extLst>
              <a:ext uri="{FF2B5EF4-FFF2-40B4-BE49-F238E27FC236}">
                <a16:creationId xmlns:a16="http://schemas.microsoft.com/office/drawing/2014/main" id="{BF22F00E-5D4D-22A4-203F-4C019A0B1ADA}"/>
              </a:ext>
            </a:extLst>
          </p:cNvPr>
          <p:cNvSpPr>
            <a:spLocks noGrp="1"/>
          </p:cNvSpPr>
          <p:nvPr>
            <p:ph type="ftr" sz="quarter" idx="20"/>
          </p:nvPr>
        </p:nvSpPr>
        <p:spPr>
          <a:xfrm>
            <a:off x="6677025" y="6402251"/>
            <a:ext cx="1438380" cy="207890"/>
          </a:xfrm>
        </p:spPr>
        <p:txBody>
          <a:bodyPr/>
          <a:lstStyle/>
          <a:p>
            <a:pPr>
              <a:spcAft>
                <a:spcPts val="600"/>
              </a:spcAft>
            </a:pPr>
            <a:r>
              <a:rPr lang="en-GB"/>
              <a:t>ucsyd.dk</a:t>
            </a:r>
          </a:p>
        </p:txBody>
      </p:sp>
      <p:sp>
        <p:nvSpPr>
          <p:cNvPr id="19" name="Slide Number Placeholder 5">
            <a:extLst>
              <a:ext uri="{FF2B5EF4-FFF2-40B4-BE49-F238E27FC236}">
                <a16:creationId xmlns:a16="http://schemas.microsoft.com/office/drawing/2014/main" id="{B249C8C6-A0B3-8F48-808B-53AF2CE4212C}"/>
              </a:ext>
            </a:extLst>
          </p:cNvPr>
          <p:cNvSpPr>
            <a:spLocks noGrp="1"/>
          </p:cNvSpPr>
          <p:nvPr>
            <p:ph type="sldNum" sz="quarter" idx="21"/>
          </p:nvPr>
        </p:nvSpPr>
        <p:spPr>
          <a:xfrm>
            <a:off x="8388424" y="6392249"/>
            <a:ext cx="472160" cy="215444"/>
          </a:xfrm>
        </p:spPr>
        <p:txBody>
          <a:bodyPr/>
          <a:lstStyle/>
          <a:p>
            <a:pPr>
              <a:spcAft>
                <a:spcPts val="600"/>
              </a:spcAft>
            </a:pPr>
            <a:fld id="{5BA07366-CB75-4AA8-9E5B-928B849F427C}" type="slidenum">
              <a:rPr lang="da-DK" smtClean="0"/>
              <a:pPr>
                <a:spcAft>
                  <a:spcPts val="600"/>
                </a:spcAft>
              </a:pPr>
              <a:t>22</a:t>
            </a:fld>
            <a:endParaRPr lang="da-DK"/>
          </a:p>
        </p:txBody>
      </p:sp>
    </p:spTree>
    <p:extLst>
      <p:ext uri="{BB962C8B-B14F-4D97-AF65-F5344CB8AC3E}">
        <p14:creationId xmlns:p14="http://schemas.microsoft.com/office/powerpoint/2010/main" val="23883357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ntal af huse med forskellige placeringer og størrelser">
            <a:extLst>
              <a:ext uri="{FF2B5EF4-FFF2-40B4-BE49-F238E27FC236}">
                <a16:creationId xmlns:a16="http://schemas.microsoft.com/office/drawing/2014/main" id="{E23F0A6A-1501-ABD0-28C2-F2946B874E8A}"/>
              </a:ext>
            </a:extLst>
          </p:cNvPr>
          <p:cNvPicPr>
            <a:picLocks noChangeAspect="1"/>
          </p:cNvPicPr>
          <p:nvPr/>
        </p:nvPicPr>
        <p:blipFill rotWithShape="1">
          <a:blip r:embed="rId2"/>
          <a:srcRect l="23050" r="40544"/>
          <a:stretch/>
        </p:blipFill>
        <p:spPr>
          <a:xfrm>
            <a:off x="4708324" y="10"/>
            <a:ext cx="4438674" cy="6857990"/>
          </a:xfrm>
          <a:prstGeom prst="rect">
            <a:avLst/>
          </a:prstGeom>
          <a:noFill/>
        </p:spPr>
      </p:pic>
      <p:sp>
        <p:nvSpPr>
          <p:cNvPr id="2" name="Titel 1">
            <a:extLst>
              <a:ext uri="{FF2B5EF4-FFF2-40B4-BE49-F238E27FC236}">
                <a16:creationId xmlns:a16="http://schemas.microsoft.com/office/drawing/2014/main" id="{A7D7A9CB-D129-7BD7-6735-A69CA359AE9E}"/>
              </a:ext>
            </a:extLst>
          </p:cNvPr>
          <p:cNvSpPr>
            <a:spLocks noGrp="1"/>
          </p:cNvSpPr>
          <p:nvPr>
            <p:ph type="title"/>
          </p:nvPr>
        </p:nvSpPr>
        <p:spPr>
          <a:xfrm>
            <a:off x="284969" y="204250"/>
            <a:ext cx="4139193" cy="1228998"/>
          </a:xfrm>
        </p:spPr>
        <p:txBody>
          <a:bodyPr anchor="t">
            <a:normAutofit/>
          </a:bodyPr>
          <a:lstStyle/>
          <a:p>
            <a:r>
              <a:rPr lang="da-DK" dirty="0"/>
              <a:t>Hvad sker der hvis vi  fjerner ”emne”?</a:t>
            </a:r>
          </a:p>
        </p:txBody>
      </p:sp>
      <p:sp>
        <p:nvSpPr>
          <p:cNvPr id="3" name="Pladsholder til indhold 2">
            <a:extLst>
              <a:ext uri="{FF2B5EF4-FFF2-40B4-BE49-F238E27FC236}">
                <a16:creationId xmlns:a16="http://schemas.microsoft.com/office/drawing/2014/main" id="{D0077337-B3AC-2C5F-C166-7C8D9DF7B869}"/>
              </a:ext>
            </a:extLst>
          </p:cNvPr>
          <p:cNvSpPr>
            <a:spLocks noGrp="1"/>
          </p:cNvSpPr>
          <p:nvPr>
            <p:ph type="body" sz="quarter" idx="18"/>
          </p:nvPr>
        </p:nvSpPr>
        <p:spPr>
          <a:xfrm>
            <a:off x="284162" y="1916113"/>
            <a:ext cx="4140000" cy="4113212"/>
          </a:xfrm>
        </p:spPr>
        <p:txBody>
          <a:bodyPr>
            <a:normAutofit/>
          </a:bodyPr>
          <a:lstStyle/>
          <a:p>
            <a:pPr>
              <a:spcAft>
                <a:spcPts val="600"/>
              </a:spcAft>
            </a:pPr>
            <a:r>
              <a:rPr lang="da-DK" dirty="0"/>
              <a:t>Kontroversiel et adjektiv - det lægger værdi eller </a:t>
            </a:r>
            <a:r>
              <a:rPr lang="da-DK" i="1" dirty="0"/>
              <a:t>egenskab</a:t>
            </a:r>
            <a:r>
              <a:rPr lang="da-DK" dirty="0"/>
              <a:t> til noget andet</a:t>
            </a:r>
          </a:p>
          <a:p>
            <a:pPr>
              <a:spcAft>
                <a:spcPts val="600"/>
              </a:spcAft>
              <a:buNone/>
            </a:pPr>
            <a:endParaRPr lang="da-DK" dirty="0"/>
          </a:p>
          <a:p>
            <a:pPr>
              <a:spcAft>
                <a:spcPts val="600"/>
              </a:spcAft>
            </a:pPr>
            <a:r>
              <a:rPr lang="da-DK" dirty="0"/>
              <a:t>En </a:t>
            </a:r>
            <a:r>
              <a:rPr lang="da-DK" b="1" i="1" dirty="0"/>
              <a:t>egenskab</a:t>
            </a:r>
            <a:r>
              <a:rPr lang="da-DK" b="1" dirty="0"/>
              <a:t>, </a:t>
            </a:r>
            <a:r>
              <a:rPr lang="da-DK" dirty="0"/>
              <a:t>altså et </a:t>
            </a:r>
            <a:r>
              <a:rPr lang="da-DK" i="1" dirty="0"/>
              <a:t>fænomens måde </a:t>
            </a:r>
            <a:r>
              <a:rPr lang="da-DK" dirty="0"/>
              <a:t>at virke på i det sociale samspil i undervisningen</a:t>
            </a:r>
          </a:p>
        </p:txBody>
      </p:sp>
      <p:sp>
        <p:nvSpPr>
          <p:cNvPr id="15" name="Footer Placeholder 4">
            <a:extLst>
              <a:ext uri="{FF2B5EF4-FFF2-40B4-BE49-F238E27FC236}">
                <a16:creationId xmlns:a16="http://schemas.microsoft.com/office/drawing/2014/main" id="{D63FBD50-CB60-A9F9-4E52-5C74A94147E7}"/>
              </a:ext>
            </a:extLst>
          </p:cNvPr>
          <p:cNvSpPr>
            <a:spLocks noGrp="1"/>
          </p:cNvSpPr>
          <p:nvPr>
            <p:ph type="ftr" sz="quarter" idx="20"/>
          </p:nvPr>
        </p:nvSpPr>
        <p:spPr>
          <a:xfrm>
            <a:off x="6677025" y="6402251"/>
            <a:ext cx="1438380" cy="207890"/>
          </a:xfrm>
        </p:spPr>
        <p:txBody>
          <a:bodyPr/>
          <a:lstStyle/>
          <a:p>
            <a:pPr>
              <a:spcAft>
                <a:spcPts val="600"/>
              </a:spcAft>
            </a:pPr>
            <a:r>
              <a:rPr lang="en-GB"/>
              <a:t>ucsyd.dk</a:t>
            </a:r>
          </a:p>
        </p:txBody>
      </p:sp>
      <p:sp>
        <p:nvSpPr>
          <p:cNvPr id="17" name="Slide Number Placeholder 5">
            <a:extLst>
              <a:ext uri="{FF2B5EF4-FFF2-40B4-BE49-F238E27FC236}">
                <a16:creationId xmlns:a16="http://schemas.microsoft.com/office/drawing/2014/main" id="{7ED9E483-CC58-C5C6-348F-161A9E115889}"/>
              </a:ext>
            </a:extLst>
          </p:cNvPr>
          <p:cNvSpPr>
            <a:spLocks noGrp="1"/>
          </p:cNvSpPr>
          <p:nvPr>
            <p:ph type="sldNum" sz="quarter" idx="21"/>
          </p:nvPr>
        </p:nvSpPr>
        <p:spPr>
          <a:xfrm>
            <a:off x="8388424" y="6392249"/>
            <a:ext cx="472160" cy="215444"/>
          </a:xfrm>
        </p:spPr>
        <p:txBody>
          <a:bodyPr/>
          <a:lstStyle/>
          <a:p>
            <a:pPr>
              <a:spcAft>
                <a:spcPts val="600"/>
              </a:spcAft>
            </a:pPr>
            <a:fld id="{5BA07366-CB75-4AA8-9E5B-928B849F427C}" type="slidenum">
              <a:rPr lang="da-DK" smtClean="0"/>
              <a:pPr>
                <a:spcAft>
                  <a:spcPts val="600"/>
                </a:spcAft>
              </a:pPr>
              <a:t>23</a:t>
            </a:fld>
            <a:endParaRPr lang="da-DK"/>
          </a:p>
        </p:txBody>
      </p:sp>
    </p:spTree>
    <p:extLst>
      <p:ext uri="{BB962C8B-B14F-4D97-AF65-F5344CB8AC3E}">
        <p14:creationId xmlns:p14="http://schemas.microsoft.com/office/powerpoint/2010/main" val="30709293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280737D3-6176-78EB-7F84-90519C392E68}"/>
              </a:ext>
            </a:extLst>
          </p:cNvPr>
          <p:cNvPicPr>
            <a:picLocks noChangeAspect="1"/>
          </p:cNvPicPr>
          <p:nvPr/>
        </p:nvPicPr>
        <p:blipFill rotWithShape="1">
          <a:blip r:embed="rId3"/>
          <a:srcRect r="2" b="15530"/>
          <a:stretch/>
        </p:blipFill>
        <p:spPr>
          <a:xfrm>
            <a:off x="4708324" y="929384"/>
            <a:ext cx="4438674" cy="4999231"/>
          </a:xfrm>
          <a:prstGeom prst="rect">
            <a:avLst/>
          </a:prstGeom>
          <a:noFill/>
        </p:spPr>
      </p:pic>
      <p:sp>
        <p:nvSpPr>
          <p:cNvPr id="2" name="Titel 1">
            <a:extLst>
              <a:ext uri="{FF2B5EF4-FFF2-40B4-BE49-F238E27FC236}">
                <a16:creationId xmlns:a16="http://schemas.microsoft.com/office/drawing/2014/main" id="{BA86854E-0276-0803-9D9E-E05130AFB801}"/>
              </a:ext>
            </a:extLst>
          </p:cNvPr>
          <p:cNvSpPr>
            <a:spLocks noGrp="1"/>
          </p:cNvSpPr>
          <p:nvPr>
            <p:ph type="title"/>
          </p:nvPr>
        </p:nvSpPr>
        <p:spPr>
          <a:xfrm>
            <a:off x="284969" y="204250"/>
            <a:ext cx="4139193" cy="1228998"/>
          </a:xfrm>
        </p:spPr>
        <p:txBody>
          <a:bodyPr anchor="t">
            <a:normAutofit/>
          </a:bodyPr>
          <a:lstStyle/>
          <a:p>
            <a:r>
              <a:rPr lang="da-DK"/>
              <a:t>Kontroversielle aspekter</a:t>
            </a:r>
          </a:p>
        </p:txBody>
      </p:sp>
      <p:sp>
        <p:nvSpPr>
          <p:cNvPr id="3" name="Pladsholder til indhold 2">
            <a:extLst>
              <a:ext uri="{FF2B5EF4-FFF2-40B4-BE49-F238E27FC236}">
                <a16:creationId xmlns:a16="http://schemas.microsoft.com/office/drawing/2014/main" id="{B5426078-522A-102E-C3AF-0B243B135D50}"/>
              </a:ext>
            </a:extLst>
          </p:cNvPr>
          <p:cNvSpPr>
            <a:spLocks noGrp="1"/>
          </p:cNvSpPr>
          <p:nvPr>
            <p:ph type="body" sz="quarter" idx="18"/>
          </p:nvPr>
        </p:nvSpPr>
        <p:spPr>
          <a:xfrm>
            <a:off x="284162" y="1916113"/>
            <a:ext cx="4140000" cy="4113212"/>
          </a:xfrm>
        </p:spPr>
        <p:txBody>
          <a:bodyPr>
            <a:normAutofit/>
          </a:bodyPr>
          <a:lstStyle/>
          <a:p>
            <a:pPr>
              <a:lnSpc>
                <a:spcPct val="98000"/>
              </a:lnSpc>
              <a:spcAft>
                <a:spcPts val="600"/>
              </a:spcAft>
              <a:buNone/>
            </a:pPr>
            <a:r>
              <a:rPr lang="da-DK" sz="1700" b="1" i="1" dirty="0"/>
              <a:t>Det </a:t>
            </a:r>
            <a:r>
              <a:rPr lang="da-DK" sz="1700" i="1" dirty="0"/>
              <a:t>som opfattes kontroversiel fordi det</a:t>
            </a:r>
          </a:p>
          <a:p>
            <a:pPr>
              <a:lnSpc>
                <a:spcPct val="98000"/>
              </a:lnSpc>
              <a:spcAft>
                <a:spcPts val="600"/>
              </a:spcAft>
              <a:buNone/>
            </a:pPr>
            <a:r>
              <a:rPr lang="da-DK" sz="1700" dirty="0"/>
              <a:t>”[…] på afgørende punkter adskiller sig fra normen eller det almindeligt accepterede, og som derfor kan virke provokerende” (ordnet.dk) </a:t>
            </a:r>
          </a:p>
          <a:p>
            <a:pPr>
              <a:lnSpc>
                <a:spcPct val="98000"/>
              </a:lnSpc>
              <a:spcAft>
                <a:spcPts val="600"/>
              </a:spcAft>
              <a:buNone/>
            </a:pPr>
            <a:r>
              <a:rPr lang="da-DK" sz="1700" dirty="0"/>
              <a:t>“The </a:t>
            </a:r>
            <a:r>
              <a:rPr lang="da-DK" sz="1700" dirty="0" err="1"/>
              <a:t>study</a:t>
            </a:r>
            <a:r>
              <a:rPr lang="da-DK" sz="1700" dirty="0"/>
              <a:t> of </a:t>
            </a:r>
            <a:r>
              <a:rPr lang="da-DK" sz="1700" dirty="0" err="1"/>
              <a:t>history</a:t>
            </a:r>
            <a:r>
              <a:rPr lang="da-DK" sz="1700" dirty="0"/>
              <a:t> </a:t>
            </a:r>
            <a:r>
              <a:rPr lang="da-DK" sz="1700" dirty="0" err="1"/>
              <a:t>can</a:t>
            </a:r>
            <a:r>
              <a:rPr lang="da-DK" sz="1700" dirty="0"/>
              <a:t> </a:t>
            </a:r>
            <a:r>
              <a:rPr lang="da-DK" sz="1700" dirty="0" err="1"/>
              <a:t>be</a:t>
            </a:r>
            <a:r>
              <a:rPr lang="da-DK" sz="1700" dirty="0"/>
              <a:t> emotive and </a:t>
            </a:r>
            <a:r>
              <a:rPr lang="da-DK" sz="1700" dirty="0" err="1"/>
              <a:t>controversial</a:t>
            </a:r>
            <a:r>
              <a:rPr lang="da-DK" sz="1700" dirty="0"/>
              <a:t> </a:t>
            </a:r>
            <a:r>
              <a:rPr lang="da-DK" sz="1700" dirty="0" err="1"/>
              <a:t>where</a:t>
            </a:r>
            <a:r>
              <a:rPr lang="da-DK" sz="1700" dirty="0"/>
              <a:t> </a:t>
            </a:r>
            <a:r>
              <a:rPr lang="da-DK" sz="1700" dirty="0" err="1"/>
              <a:t>there</a:t>
            </a:r>
            <a:r>
              <a:rPr lang="da-DK" sz="1700" dirty="0"/>
              <a:t> is </a:t>
            </a:r>
            <a:r>
              <a:rPr lang="da-DK" sz="1700" dirty="0" err="1"/>
              <a:t>actual</a:t>
            </a:r>
            <a:r>
              <a:rPr lang="da-DK" sz="1700" dirty="0"/>
              <a:t> or </a:t>
            </a:r>
            <a:r>
              <a:rPr lang="da-DK" sz="1700" dirty="0" err="1"/>
              <a:t>perceived</a:t>
            </a:r>
            <a:r>
              <a:rPr lang="da-DK" sz="1700" dirty="0"/>
              <a:t> </a:t>
            </a:r>
            <a:r>
              <a:rPr lang="da-DK" sz="1700" dirty="0" err="1"/>
              <a:t>unfairness</a:t>
            </a:r>
            <a:r>
              <a:rPr lang="da-DK" sz="1700" dirty="0"/>
              <a:t> to </a:t>
            </a:r>
            <a:r>
              <a:rPr lang="da-DK" sz="1700" dirty="0" err="1"/>
              <a:t>people</a:t>
            </a:r>
            <a:r>
              <a:rPr lang="da-DK" sz="1700" dirty="0"/>
              <a:t> by </a:t>
            </a:r>
            <a:r>
              <a:rPr lang="da-DK" sz="1700" dirty="0" err="1"/>
              <a:t>another</a:t>
            </a:r>
            <a:r>
              <a:rPr lang="da-DK" sz="1700" dirty="0"/>
              <a:t> </a:t>
            </a:r>
            <a:r>
              <a:rPr lang="da-DK" sz="1700" dirty="0" err="1"/>
              <a:t>individual</a:t>
            </a:r>
            <a:r>
              <a:rPr lang="da-DK" sz="1700" dirty="0"/>
              <a:t> or </a:t>
            </a:r>
            <a:r>
              <a:rPr lang="da-DK" sz="1700" dirty="0" err="1"/>
              <a:t>group</a:t>
            </a:r>
            <a:r>
              <a:rPr lang="da-DK" sz="1700" dirty="0"/>
              <a:t> in the </a:t>
            </a:r>
            <a:r>
              <a:rPr lang="da-DK" sz="1700" dirty="0" err="1"/>
              <a:t>past</a:t>
            </a:r>
            <a:r>
              <a:rPr lang="da-DK" sz="1700" dirty="0"/>
              <a:t>” (</a:t>
            </a:r>
            <a:r>
              <a:rPr lang="da-DK" sz="1700" dirty="0" err="1"/>
              <a:t>Historical</a:t>
            </a:r>
            <a:r>
              <a:rPr lang="da-DK" sz="1700" dirty="0"/>
              <a:t> Association, 2007, s. 3) </a:t>
            </a:r>
          </a:p>
          <a:p>
            <a:pPr>
              <a:lnSpc>
                <a:spcPct val="98000"/>
              </a:lnSpc>
              <a:spcAft>
                <a:spcPts val="600"/>
              </a:spcAft>
              <a:buNone/>
            </a:pPr>
            <a:r>
              <a:rPr lang="da-DK" sz="1700" b="1" dirty="0"/>
              <a:t>Normfølsomt </a:t>
            </a:r>
            <a:r>
              <a:rPr lang="da-DK" sz="1700" dirty="0"/>
              <a:t>fordi det understreger forskel mellem adækvat mellemmenneskelig opførsel og uhensigtsmæssig opførsel i en gruppesammenhæng eller i et samfund. </a:t>
            </a:r>
          </a:p>
          <a:p>
            <a:pPr>
              <a:lnSpc>
                <a:spcPct val="98000"/>
              </a:lnSpc>
              <a:spcAft>
                <a:spcPts val="600"/>
              </a:spcAft>
            </a:pPr>
            <a:endParaRPr lang="da-DK" sz="1700" dirty="0"/>
          </a:p>
        </p:txBody>
      </p:sp>
      <p:sp>
        <p:nvSpPr>
          <p:cNvPr id="9" name="Footer Placeholder 4">
            <a:extLst>
              <a:ext uri="{FF2B5EF4-FFF2-40B4-BE49-F238E27FC236}">
                <a16:creationId xmlns:a16="http://schemas.microsoft.com/office/drawing/2014/main" id="{45874C84-1CFB-4DB2-E310-74A5B58813FB}"/>
              </a:ext>
            </a:extLst>
          </p:cNvPr>
          <p:cNvSpPr>
            <a:spLocks noGrp="1"/>
          </p:cNvSpPr>
          <p:nvPr>
            <p:ph type="ftr" sz="quarter" idx="20"/>
          </p:nvPr>
        </p:nvSpPr>
        <p:spPr>
          <a:xfrm>
            <a:off x="6677025" y="6402251"/>
            <a:ext cx="1438380" cy="207890"/>
          </a:xfrm>
        </p:spPr>
        <p:txBody>
          <a:bodyPr/>
          <a:lstStyle/>
          <a:p>
            <a:pPr>
              <a:spcAft>
                <a:spcPts val="600"/>
              </a:spcAft>
            </a:pPr>
            <a:r>
              <a:rPr lang="en-GB"/>
              <a:t>ucsyd.dk</a:t>
            </a:r>
          </a:p>
        </p:txBody>
      </p:sp>
      <p:sp>
        <p:nvSpPr>
          <p:cNvPr id="11" name="Slide Number Placeholder 5">
            <a:extLst>
              <a:ext uri="{FF2B5EF4-FFF2-40B4-BE49-F238E27FC236}">
                <a16:creationId xmlns:a16="http://schemas.microsoft.com/office/drawing/2014/main" id="{6EAA6813-2CB8-08C4-73B9-348EB2E95792}"/>
              </a:ext>
            </a:extLst>
          </p:cNvPr>
          <p:cNvSpPr>
            <a:spLocks noGrp="1"/>
          </p:cNvSpPr>
          <p:nvPr>
            <p:ph type="sldNum" sz="quarter" idx="21"/>
          </p:nvPr>
        </p:nvSpPr>
        <p:spPr>
          <a:xfrm>
            <a:off x="8388424" y="6392249"/>
            <a:ext cx="472160" cy="215444"/>
          </a:xfrm>
        </p:spPr>
        <p:txBody>
          <a:bodyPr/>
          <a:lstStyle/>
          <a:p>
            <a:pPr>
              <a:spcAft>
                <a:spcPts val="600"/>
              </a:spcAft>
            </a:pPr>
            <a:fld id="{5BA07366-CB75-4AA8-9E5B-928B849F427C}" type="slidenum">
              <a:rPr lang="da-DK" smtClean="0"/>
              <a:pPr>
                <a:spcAft>
                  <a:spcPts val="600"/>
                </a:spcAft>
              </a:pPr>
              <a:t>24</a:t>
            </a:fld>
            <a:endParaRPr lang="da-DK"/>
          </a:p>
        </p:txBody>
      </p:sp>
    </p:spTree>
    <p:extLst>
      <p:ext uri="{BB962C8B-B14F-4D97-AF65-F5344CB8AC3E}">
        <p14:creationId xmlns:p14="http://schemas.microsoft.com/office/powerpoint/2010/main" val="30891976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Orange gummiænder, hvor den ene ikke står på linje">
            <a:extLst>
              <a:ext uri="{FF2B5EF4-FFF2-40B4-BE49-F238E27FC236}">
                <a16:creationId xmlns:a16="http://schemas.microsoft.com/office/drawing/2014/main" id="{DE7200C0-F055-A493-BBEB-3DAA8E06D102}"/>
              </a:ext>
            </a:extLst>
          </p:cNvPr>
          <p:cNvPicPr>
            <a:picLocks noChangeAspect="1"/>
          </p:cNvPicPr>
          <p:nvPr/>
        </p:nvPicPr>
        <p:blipFill rotWithShape="1">
          <a:blip r:embed="rId2"/>
          <a:srcRect l="51710" r="4440" b="-1"/>
          <a:stretch/>
        </p:blipFill>
        <p:spPr>
          <a:xfrm>
            <a:off x="4708324" y="10"/>
            <a:ext cx="4438674" cy="6857990"/>
          </a:xfrm>
          <a:prstGeom prst="rect">
            <a:avLst/>
          </a:prstGeom>
          <a:noFill/>
        </p:spPr>
      </p:pic>
      <p:sp>
        <p:nvSpPr>
          <p:cNvPr id="2" name="Titel 1">
            <a:extLst>
              <a:ext uri="{FF2B5EF4-FFF2-40B4-BE49-F238E27FC236}">
                <a16:creationId xmlns:a16="http://schemas.microsoft.com/office/drawing/2014/main" id="{A40F0CAA-E5C8-90B5-272B-EE2A1FAC1187}"/>
              </a:ext>
            </a:extLst>
          </p:cNvPr>
          <p:cNvSpPr>
            <a:spLocks noGrp="1"/>
          </p:cNvSpPr>
          <p:nvPr>
            <p:ph type="title"/>
          </p:nvPr>
        </p:nvSpPr>
        <p:spPr>
          <a:xfrm>
            <a:off x="284969" y="204250"/>
            <a:ext cx="4139193" cy="1228998"/>
          </a:xfrm>
        </p:spPr>
        <p:txBody>
          <a:bodyPr anchor="t">
            <a:normAutofit/>
          </a:bodyPr>
          <a:lstStyle/>
          <a:p>
            <a:pPr>
              <a:lnSpc>
                <a:spcPct val="92000"/>
              </a:lnSpc>
            </a:pPr>
            <a:r>
              <a:rPr lang="da-DK" sz="2700"/>
              <a:t>Det, der opfattes kontroversielt bliver det fordi</a:t>
            </a:r>
          </a:p>
        </p:txBody>
      </p:sp>
      <p:sp>
        <p:nvSpPr>
          <p:cNvPr id="3" name="Pladsholder til indhold 2">
            <a:extLst>
              <a:ext uri="{FF2B5EF4-FFF2-40B4-BE49-F238E27FC236}">
                <a16:creationId xmlns:a16="http://schemas.microsoft.com/office/drawing/2014/main" id="{1C84B13E-94D3-C16E-1B19-4B372B6D2E43}"/>
              </a:ext>
            </a:extLst>
          </p:cNvPr>
          <p:cNvSpPr>
            <a:spLocks noGrp="1"/>
          </p:cNvSpPr>
          <p:nvPr>
            <p:ph type="body" sz="quarter" idx="18"/>
          </p:nvPr>
        </p:nvSpPr>
        <p:spPr>
          <a:xfrm>
            <a:off x="284162" y="1916113"/>
            <a:ext cx="4140000" cy="4113212"/>
          </a:xfrm>
        </p:spPr>
        <p:txBody>
          <a:bodyPr>
            <a:normAutofit/>
          </a:bodyPr>
          <a:lstStyle/>
          <a:p>
            <a:pPr>
              <a:spcAft>
                <a:spcPts val="600"/>
              </a:spcAft>
            </a:pPr>
            <a:r>
              <a:rPr lang="da-DK"/>
              <a:t>“</a:t>
            </a:r>
            <a:r>
              <a:rPr lang="da-DK" err="1"/>
              <a:t>they</a:t>
            </a:r>
            <a:r>
              <a:rPr lang="da-DK"/>
              <a:t> </a:t>
            </a:r>
            <a:r>
              <a:rPr lang="da-DK" err="1"/>
              <a:t>ultimately</a:t>
            </a:r>
            <a:r>
              <a:rPr lang="da-DK"/>
              <a:t> speak to normative </a:t>
            </a:r>
            <a:r>
              <a:rPr lang="da-DK" err="1"/>
              <a:t>value</a:t>
            </a:r>
            <a:r>
              <a:rPr lang="da-DK"/>
              <a:t> </a:t>
            </a:r>
            <a:r>
              <a:rPr lang="da-DK" err="1"/>
              <a:t>judgements</a:t>
            </a:r>
            <a:r>
              <a:rPr lang="da-DK"/>
              <a:t>, </a:t>
            </a:r>
            <a:r>
              <a:rPr lang="da-DK" err="1"/>
              <a:t>which</a:t>
            </a:r>
            <a:r>
              <a:rPr lang="da-DK"/>
              <a:t> </a:t>
            </a:r>
            <a:r>
              <a:rPr lang="da-DK" err="1"/>
              <a:t>individuals</a:t>
            </a:r>
            <a:r>
              <a:rPr lang="da-DK"/>
              <a:t> frame </a:t>
            </a:r>
            <a:r>
              <a:rPr lang="da-DK" err="1"/>
              <a:t>within</a:t>
            </a:r>
            <a:r>
              <a:rPr lang="da-DK"/>
              <a:t> </a:t>
            </a:r>
            <a:r>
              <a:rPr lang="da-DK" err="1"/>
              <a:t>their</a:t>
            </a:r>
            <a:r>
              <a:rPr lang="da-DK"/>
              <a:t> </a:t>
            </a:r>
            <a:r>
              <a:rPr lang="da-DK" err="1"/>
              <a:t>ethical</a:t>
            </a:r>
            <a:r>
              <a:rPr lang="da-DK"/>
              <a:t> </a:t>
            </a:r>
            <a:r>
              <a:rPr lang="da-DK" err="1"/>
              <a:t>principles</a:t>
            </a:r>
            <a:r>
              <a:rPr lang="da-DK"/>
              <a:t> […] and </a:t>
            </a:r>
            <a:r>
              <a:rPr lang="da-DK" err="1"/>
              <a:t>historical</a:t>
            </a:r>
            <a:r>
              <a:rPr lang="da-DK"/>
              <a:t>, social, </a:t>
            </a:r>
            <a:r>
              <a:rPr lang="da-DK" err="1"/>
              <a:t>political</a:t>
            </a:r>
            <a:r>
              <a:rPr lang="da-DK"/>
              <a:t>, and </a:t>
            </a:r>
            <a:r>
              <a:rPr lang="da-DK" err="1"/>
              <a:t>ethnic</a:t>
            </a:r>
            <a:r>
              <a:rPr lang="da-DK"/>
              <a:t> </a:t>
            </a:r>
            <a:r>
              <a:rPr lang="da-DK" err="1"/>
              <a:t>contexts</a:t>
            </a:r>
            <a:r>
              <a:rPr lang="da-DK"/>
              <a:t>”(</a:t>
            </a:r>
            <a:r>
              <a:rPr lang="da-DK" err="1"/>
              <a:t>Misco</a:t>
            </a:r>
            <a:r>
              <a:rPr lang="da-DK"/>
              <a:t> et al., 2018, s. 69) </a:t>
            </a:r>
          </a:p>
          <a:p>
            <a:pPr>
              <a:spcAft>
                <a:spcPts val="600"/>
              </a:spcAft>
            </a:pPr>
            <a:endParaRPr lang="da-DK"/>
          </a:p>
          <a:p>
            <a:pPr>
              <a:spcAft>
                <a:spcPts val="600"/>
              </a:spcAft>
              <a:buNone/>
            </a:pPr>
            <a:r>
              <a:rPr lang="da-DK"/>
              <a:t>- Disse kan være forskellige alt afhængig af de normer, værdier og opfattelser af verden, aktører er formet af og værdsætter</a:t>
            </a:r>
          </a:p>
        </p:txBody>
      </p:sp>
      <p:sp>
        <p:nvSpPr>
          <p:cNvPr id="17" name="Footer Placeholder 4">
            <a:extLst>
              <a:ext uri="{FF2B5EF4-FFF2-40B4-BE49-F238E27FC236}">
                <a16:creationId xmlns:a16="http://schemas.microsoft.com/office/drawing/2014/main" id="{9298A2BE-804D-97A9-7895-09B630B5E03C}"/>
              </a:ext>
            </a:extLst>
          </p:cNvPr>
          <p:cNvSpPr>
            <a:spLocks noGrp="1"/>
          </p:cNvSpPr>
          <p:nvPr>
            <p:ph type="ftr" sz="quarter" idx="20"/>
          </p:nvPr>
        </p:nvSpPr>
        <p:spPr>
          <a:xfrm>
            <a:off x="6677025" y="6402251"/>
            <a:ext cx="1438380" cy="207890"/>
          </a:xfrm>
        </p:spPr>
        <p:txBody>
          <a:bodyPr/>
          <a:lstStyle/>
          <a:p>
            <a:pPr>
              <a:spcAft>
                <a:spcPts val="600"/>
              </a:spcAft>
            </a:pPr>
            <a:r>
              <a:rPr lang="en-GB"/>
              <a:t>ucsyd.dk</a:t>
            </a:r>
          </a:p>
        </p:txBody>
      </p:sp>
      <p:sp>
        <p:nvSpPr>
          <p:cNvPr id="19" name="Slide Number Placeholder 5">
            <a:extLst>
              <a:ext uri="{FF2B5EF4-FFF2-40B4-BE49-F238E27FC236}">
                <a16:creationId xmlns:a16="http://schemas.microsoft.com/office/drawing/2014/main" id="{85081B69-69AC-C119-0ED6-610404EA766D}"/>
              </a:ext>
            </a:extLst>
          </p:cNvPr>
          <p:cNvSpPr>
            <a:spLocks noGrp="1"/>
          </p:cNvSpPr>
          <p:nvPr>
            <p:ph type="sldNum" sz="quarter" idx="21"/>
          </p:nvPr>
        </p:nvSpPr>
        <p:spPr>
          <a:xfrm>
            <a:off x="8388424" y="6392249"/>
            <a:ext cx="472160" cy="215444"/>
          </a:xfrm>
        </p:spPr>
        <p:txBody>
          <a:bodyPr/>
          <a:lstStyle/>
          <a:p>
            <a:pPr>
              <a:spcAft>
                <a:spcPts val="600"/>
              </a:spcAft>
            </a:pPr>
            <a:fld id="{5BA07366-CB75-4AA8-9E5B-928B849F427C}" type="slidenum">
              <a:rPr lang="da-DK" smtClean="0"/>
              <a:pPr>
                <a:spcAft>
                  <a:spcPts val="600"/>
                </a:spcAft>
              </a:pPr>
              <a:t>25</a:t>
            </a:fld>
            <a:endParaRPr lang="da-DK"/>
          </a:p>
        </p:txBody>
      </p:sp>
    </p:spTree>
    <p:extLst>
      <p:ext uri="{BB962C8B-B14F-4D97-AF65-F5344CB8AC3E}">
        <p14:creationId xmlns:p14="http://schemas.microsoft.com/office/powerpoint/2010/main" val="14782008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DA538121-1D50-BCD8-65AC-BB97D0C4B7FB}"/>
              </a:ext>
            </a:extLst>
          </p:cNvPr>
          <p:cNvPicPr>
            <a:picLocks noGrp="1" noChangeAspect="1"/>
          </p:cNvPicPr>
          <p:nvPr>
            <p:ph idx="1"/>
          </p:nvPr>
        </p:nvPicPr>
        <p:blipFill>
          <a:blip r:embed="rId2"/>
          <a:stretch>
            <a:fillRect/>
          </a:stretch>
        </p:blipFill>
        <p:spPr>
          <a:xfrm>
            <a:off x="482600" y="2176853"/>
            <a:ext cx="8178800" cy="3169284"/>
          </a:xfrm>
          <a:prstGeom prst="rect">
            <a:avLst/>
          </a:prstGeom>
        </p:spPr>
      </p:pic>
      <p:sp>
        <p:nvSpPr>
          <p:cNvPr id="6" name="Ellipse 5">
            <a:extLst>
              <a:ext uri="{FF2B5EF4-FFF2-40B4-BE49-F238E27FC236}">
                <a16:creationId xmlns:a16="http://schemas.microsoft.com/office/drawing/2014/main" id="{01F69FA5-61AE-A578-5ADC-61F50A0D465B}"/>
              </a:ext>
            </a:extLst>
          </p:cNvPr>
          <p:cNvSpPr/>
          <p:nvPr/>
        </p:nvSpPr>
        <p:spPr>
          <a:xfrm>
            <a:off x="4284677" y="2115599"/>
            <a:ext cx="4615809" cy="363033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350" dirty="0"/>
          </a:p>
        </p:txBody>
      </p:sp>
      <p:sp>
        <p:nvSpPr>
          <p:cNvPr id="4" name="Titel 3">
            <a:extLst>
              <a:ext uri="{FF2B5EF4-FFF2-40B4-BE49-F238E27FC236}">
                <a16:creationId xmlns:a16="http://schemas.microsoft.com/office/drawing/2014/main" id="{E6752F38-059A-A7EB-56BD-E975C3837064}"/>
              </a:ext>
            </a:extLst>
          </p:cNvPr>
          <p:cNvSpPr>
            <a:spLocks noGrp="1"/>
          </p:cNvSpPr>
          <p:nvPr>
            <p:ph type="title"/>
          </p:nvPr>
        </p:nvSpPr>
        <p:spPr/>
        <p:txBody>
          <a:bodyPr/>
          <a:lstStyle/>
          <a:p>
            <a:endParaRPr lang="da-DK"/>
          </a:p>
        </p:txBody>
      </p:sp>
    </p:spTree>
    <p:extLst>
      <p:ext uri="{BB962C8B-B14F-4D97-AF65-F5344CB8AC3E}">
        <p14:creationId xmlns:p14="http://schemas.microsoft.com/office/powerpoint/2010/main" val="20125408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CF27CE-91F5-B160-A4E9-4D3572F871A9}"/>
              </a:ext>
            </a:extLst>
          </p:cNvPr>
          <p:cNvSpPr>
            <a:spLocks noGrp="1"/>
          </p:cNvSpPr>
          <p:nvPr>
            <p:ph type="title"/>
          </p:nvPr>
        </p:nvSpPr>
        <p:spPr>
          <a:xfrm>
            <a:off x="284969" y="204250"/>
            <a:ext cx="8565343" cy="1228998"/>
          </a:xfrm>
        </p:spPr>
        <p:txBody>
          <a:bodyPr anchor="t">
            <a:normAutofit/>
          </a:bodyPr>
          <a:lstStyle/>
          <a:p>
            <a:r>
              <a:rPr lang="da-DK" dirty="0"/>
              <a:t>Hvornår, noget ikke blev opfattet som kontroversielt i min empiri</a:t>
            </a:r>
          </a:p>
        </p:txBody>
      </p:sp>
      <p:sp>
        <p:nvSpPr>
          <p:cNvPr id="15" name="Footer Placeholder 3">
            <a:extLst>
              <a:ext uri="{FF2B5EF4-FFF2-40B4-BE49-F238E27FC236}">
                <a16:creationId xmlns:a16="http://schemas.microsoft.com/office/drawing/2014/main" id="{A3566C32-50EF-E204-B525-3884FD44B55F}"/>
              </a:ext>
            </a:extLst>
          </p:cNvPr>
          <p:cNvSpPr>
            <a:spLocks noGrp="1"/>
          </p:cNvSpPr>
          <p:nvPr>
            <p:ph type="ftr" sz="quarter" idx="20"/>
          </p:nvPr>
        </p:nvSpPr>
        <p:spPr>
          <a:xfrm>
            <a:off x="6677025" y="6402251"/>
            <a:ext cx="1438380" cy="207890"/>
          </a:xfrm>
        </p:spPr>
        <p:txBody>
          <a:bodyPr/>
          <a:lstStyle/>
          <a:p>
            <a:pPr>
              <a:spcAft>
                <a:spcPts val="600"/>
              </a:spcAft>
            </a:pPr>
            <a:r>
              <a:rPr lang="en-GB"/>
              <a:t>ucsyd.dk</a:t>
            </a:r>
          </a:p>
        </p:txBody>
      </p:sp>
      <p:sp>
        <p:nvSpPr>
          <p:cNvPr id="16" name="Slide Number Placeholder 4">
            <a:extLst>
              <a:ext uri="{FF2B5EF4-FFF2-40B4-BE49-F238E27FC236}">
                <a16:creationId xmlns:a16="http://schemas.microsoft.com/office/drawing/2014/main" id="{9911A52F-4A4E-1A1B-862A-1A56EB6262FF}"/>
              </a:ext>
            </a:extLst>
          </p:cNvPr>
          <p:cNvSpPr>
            <a:spLocks noGrp="1"/>
          </p:cNvSpPr>
          <p:nvPr>
            <p:ph type="sldNum" sz="quarter" idx="21"/>
          </p:nvPr>
        </p:nvSpPr>
        <p:spPr>
          <a:xfrm>
            <a:off x="8388424" y="6392249"/>
            <a:ext cx="472160" cy="215444"/>
          </a:xfrm>
        </p:spPr>
        <p:txBody>
          <a:bodyPr/>
          <a:lstStyle/>
          <a:p>
            <a:pPr>
              <a:spcAft>
                <a:spcPts val="600"/>
              </a:spcAft>
            </a:pPr>
            <a:fld id="{5BA07366-CB75-4AA8-9E5B-928B849F427C}" type="slidenum">
              <a:rPr lang="da-DK" smtClean="0"/>
              <a:pPr>
                <a:spcAft>
                  <a:spcPts val="600"/>
                </a:spcAft>
              </a:pPr>
              <a:t>27</a:t>
            </a:fld>
            <a:endParaRPr lang="da-DK"/>
          </a:p>
        </p:txBody>
      </p:sp>
      <p:graphicFrame>
        <p:nvGraphicFramePr>
          <p:cNvPr id="17" name="Pladsholder til indhold 2">
            <a:extLst>
              <a:ext uri="{FF2B5EF4-FFF2-40B4-BE49-F238E27FC236}">
                <a16:creationId xmlns:a16="http://schemas.microsoft.com/office/drawing/2014/main" id="{468C6BE9-EDD7-0328-8341-D4B2835CE83E}"/>
              </a:ext>
            </a:extLst>
          </p:cNvPr>
          <p:cNvGraphicFramePr>
            <a:graphicFrameLocks noGrp="1"/>
          </p:cNvGraphicFramePr>
          <p:nvPr>
            <p:ph idx="1"/>
            <p:extLst>
              <p:ext uri="{D42A27DB-BD31-4B8C-83A1-F6EECF244321}">
                <p14:modId xmlns:p14="http://schemas.microsoft.com/office/powerpoint/2010/main" val="2023646424"/>
              </p:ext>
            </p:extLst>
          </p:nvPr>
        </p:nvGraphicFramePr>
        <p:xfrm>
          <a:off x="284399" y="1916832"/>
          <a:ext cx="8565913" cy="41131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568140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0E2E846C-F8BD-53CB-2648-AF2842A91483}"/>
              </a:ext>
            </a:extLst>
          </p:cNvPr>
          <p:cNvPicPr>
            <a:picLocks noChangeAspect="1"/>
          </p:cNvPicPr>
          <p:nvPr/>
        </p:nvPicPr>
        <p:blipFill rotWithShape="1">
          <a:blip r:embed="rId2"/>
          <a:srcRect l="34297" r="17161"/>
          <a:stretch/>
        </p:blipFill>
        <p:spPr>
          <a:xfrm>
            <a:off x="4708324" y="10"/>
            <a:ext cx="4438674" cy="6857990"/>
          </a:xfrm>
          <a:prstGeom prst="rect">
            <a:avLst/>
          </a:prstGeom>
          <a:noFill/>
        </p:spPr>
      </p:pic>
      <p:sp>
        <p:nvSpPr>
          <p:cNvPr id="2" name="Titel 1">
            <a:extLst>
              <a:ext uri="{FF2B5EF4-FFF2-40B4-BE49-F238E27FC236}">
                <a16:creationId xmlns:a16="http://schemas.microsoft.com/office/drawing/2014/main" id="{9C7CB83F-32F0-6407-575E-D193D45E9770}"/>
              </a:ext>
            </a:extLst>
          </p:cNvPr>
          <p:cNvSpPr>
            <a:spLocks noGrp="1"/>
          </p:cNvSpPr>
          <p:nvPr>
            <p:ph type="title"/>
          </p:nvPr>
        </p:nvSpPr>
        <p:spPr>
          <a:xfrm>
            <a:off x="284969" y="204250"/>
            <a:ext cx="4139193" cy="1228998"/>
          </a:xfrm>
        </p:spPr>
        <p:txBody>
          <a:bodyPr anchor="t">
            <a:normAutofit/>
          </a:bodyPr>
          <a:lstStyle/>
          <a:p>
            <a:pPr>
              <a:lnSpc>
                <a:spcPct val="92000"/>
              </a:lnSpc>
            </a:pPr>
            <a:r>
              <a:rPr lang="da-DK" sz="2700" dirty="0"/>
              <a:t>Manglende appel til faktisk eller opfattede uretfærdighed</a:t>
            </a:r>
          </a:p>
        </p:txBody>
      </p:sp>
      <p:sp>
        <p:nvSpPr>
          <p:cNvPr id="3" name="Pladsholder til indhold 2">
            <a:extLst>
              <a:ext uri="{FF2B5EF4-FFF2-40B4-BE49-F238E27FC236}">
                <a16:creationId xmlns:a16="http://schemas.microsoft.com/office/drawing/2014/main" id="{86C0940D-3802-F82D-D359-6E99BAD8E388}"/>
              </a:ext>
            </a:extLst>
          </p:cNvPr>
          <p:cNvSpPr>
            <a:spLocks noGrp="1"/>
          </p:cNvSpPr>
          <p:nvPr>
            <p:ph type="body" sz="quarter" idx="18"/>
          </p:nvPr>
        </p:nvSpPr>
        <p:spPr>
          <a:xfrm>
            <a:off x="284162" y="1916113"/>
            <a:ext cx="4140000" cy="4113212"/>
          </a:xfrm>
        </p:spPr>
        <p:txBody>
          <a:bodyPr>
            <a:normAutofit/>
          </a:bodyPr>
          <a:lstStyle/>
          <a:p>
            <a:pPr>
              <a:spcAft>
                <a:spcPts val="600"/>
              </a:spcAft>
              <a:buFontTx/>
              <a:buChar char="-"/>
            </a:pPr>
            <a:r>
              <a:rPr lang="da-DK" dirty="0"/>
              <a:t>En sondring mellem de kontroversielle aspekter i fortællingerne, som ofte er emotionelle, og de emotionelle aspekter, hvor det kontroversielle ikke påmonteres. </a:t>
            </a:r>
          </a:p>
          <a:p>
            <a:pPr>
              <a:spcAft>
                <a:spcPts val="600"/>
              </a:spcAft>
              <a:buNone/>
            </a:pPr>
            <a:endParaRPr lang="da-DK" dirty="0"/>
          </a:p>
          <a:p>
            <a:pPr>
              <a:spcAft>
                <a:spcPts val="600"/>
              </a:spcAft>
              <a:buNone/>
            </a:pPr>
            <a:r>
              <a:rPr lang="da-DK" b="1" dirty="0"/>
              <a:t>Forskellige didaktiske mål</a:t>
            </a:r>
          </a:p>
          <a:p>
            <a:pPr>
              <a:spcAft>
                <a:spcPts val="600"/>
              </a:spcAft>
            </a:pPr>
            <a:r>
              <a:rPr lang="da-DK" dirty="0"/>
              <a:t>Stillingtagen til ret og uret og fordømmelse / indlevelse og perspektivappel</a:t>
            </a:r>
          </a:p>
        </p:txBody>
      </p:sp>
      <p:sp>
        <p:nvSpPr>
          <p:cNvPr id="9" name="Footer Placeholder 4">
            <a:extLst>
              <a:ext uri="{FF2B5EF4-FFF2-40B4-BE49-F238E27FC236}">
                <a16:creationId xmlns:a16="http://schemas.microsoft.com/office/drawing/2014/main" id="{3524814C-94ED-0FA3-DA9C-E7BA1AD14426}"/>
              </a:ext>
            </a:extLst>
          </p:cNvPr>
          <p:cNvSpPr>
            <a:spLocks noGrp="1"/>
          </p:cNvSpPr>
          <p:nvPr>
            <p:ph type="ftr" sz="quarter" idx="20"/>
          </p:nvPr>
        </p:nvSpPr>
        <p:spPr>
          <a:xfrm>
            <a:off x="6677025" y="6402251"/>
            <a:ext cx="1438380" cy="207890"/>
          </a:xfrm>
        </p:spPr>
        <p:txBody>
          <a:bodyPr anchor="b">
            <a:normAutofit/>
          </a:bodyPr>
          <a:lstStyle/>
          <a:p>
            <a:pPr>
              <a:lnSpc>
                <a:spcPct val="90000"/>
              </a:lnSpc>
              <a:spcAft>
                <a:spcPts val="600"/>
              </a:spcAft>
            </a:pPr>
            <a:r>
              <a:rPr lang="en-GB"/>
              <a:t>ucsyd.dk</a:t>
            </a:r>
          </a:p>
        </p:txBody>
      </p:sp>
      <p:sp>
        <p:nvSpPr>
          <p:cNvPr id="11" name="Slide Number Placeholder 5">
            <a:extLst>
              <a:ext uri="{FF2B5EF4-FFF2-40B4-BE49-F238E27FC236}">
                <a16:creationId xmlns:a16="http://schemas.microsoft.com/office/drawing/2014/main" id="{CA770EAC-8DF9-97E2-3671-9551058E9CB6}"/>
              </a:ext>
            </a:extLst>
          </p:cNvPr>
          <p:cNvSpPr>
            <a:spLocks noGrp="1"/>
          </p:cNvSpPr>
          <p:nvPr>
            <p:ph type="sldNum" sz="quarter" idx="21"/>
          </p:nvPr>
        </p:nvSpPr>
        <p:spPr>
          <a:xfrm>
            <a:off x="8388424" y="6392249"/>
            <a:ext cx="472160" cy="215444"/>
          </a:xfrm>
        </p:spPr>
        <p:txBody>
          <a:bodyPr anchor="b">
            <a:normAutofit/>
          </a:bodyPr>
          <a:lstStyle/>
          <a:p>
            <a:pPr>
              <a:spcAft>
                <a:spcPts val="600"/>
              </a:spcAft>
            </a:pPr>
            <a:fld id="{5BA07366-CB75-4AA8-9E5B-928B849F427C}" type="slidenum">
              <a:rPr lang="da-DK" smtClean="0"/>
              <a:pPr>
                <a:spcAft>
                  <a:spcPts val="600"/>
                </a:spcAft>
              </a:pPr>
              <a:t>28</a:t>
            </a:fld>
            <a:endParaRPr lang="da-DK"/>
          </a:p>
        </p:txBody>
      </p:sp>
    </p:spTree>
    <p:extLst>
      <p:ext uri="{BB962C8B-B14F-4D97-AF65-F5344CB8AC3E}">
        <p14:creationId xmlns:p14="http://schemas.microsoft.com/office/powerpoint/2010/main" val="19006396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5F6249-5748-BDF3-B74D-5EA80A87400A}"/>
              </a:ext>
            </a:extLst>
          </p:cNvPr>
          <p:cNvSpPr>
            <a:spLocks noGrp="1"/>
          </p:cNvSpPr>
          <p:nvPr>
            <p:ph type="title"/>
          </p:nvPr>
        </p:nvSpPr>
        <p:spPr>
          <a:xfrm>
            <a:off x="284969" y="204250"/>
            <a:ext cx="8565343" cy="1228998"/>
          </a:xfrm>
        </p:spPr>
        <p:txBody>
          <a:bodyPr anchor="t">
            <a:normAutofit/>
          </a:bodyPr>
          <a:lstStyle/>
          <a:p>
            <a:r>
              <a:rPr lang="da-DK"/>
              <a:t>- Det opfattede kontroversielle</a:t>
            </a:r>
          </a:p>
        </p:txBody>
      </p:sp>
      <p:sp>
        <p:nvSpPr>
          <p:cNvPr id="3" name="Pladsholder til indhold 2">
            <a:extLst>
              <a:ext uri="{FF2B5EF4-FFF2-40B4-BE49-F238E27FC236}">
                <a16:creationId xmlns:a16="http://schemas.microsoft.com/office/drawing/2014/main" id="{EC9F346D-5A8C-2EA4-D8C2-36121CC775FE}"/>
              </a:ext>
            </a:extLst>
          </p:cNvPr>
          <p:cNvSpPr>
            <a:spLocks noGrp="1"/>
          </p:cNvSpPr>
          <p:nvPr>
            <p:ph idx="1"/>
          </p:nvPr>
        </p:nvSpPr>
        <p:spPr>
          <a:xfrm>
            <a:off x="284399" y="1916832"/>
            <a:ext cx="8565913" cy="4113169"/>
          </a:xfrm>
        </p:spPr>
        <p:txBody>
          <a:bodyPr>
            <a:normAutofit/>
          </a:bodyPr>
          <a:lstStyle/>
          <a:p>
            <a:pPr marL="385763" indent="-385763">
              <a:spcAft>
                <a:spcPts val="600"/>
              </a:spcAft>
              <a:buAutoNum type="arabicPeriod"/>
            </a:pPr>
            <a:r>
              <a:rPr lang="da-DK" b="1" dirty="0"/>
              <a:t>Kommunikative handlinger</a:t>
            </a:r>
            <a:r>
              <a:rPr lang="da-DK" dirty="0"/>
              <a:t>: som </a:t>
            </a:r>
            <a:r>
              <a:rPr lang="da-DK" i="1" dirty="0"/>
              <a:t>på- og afmonteringer</a:t>
            </a:r>
            <a:r>
              <a:rPr lang="da-DK" dirty="0"/>
              <a:t> herunder lærere og elevers appel til stillingtagen over </a:t>
            </a:r>
            <a:r>
              <a:rPr lang="da-DK" i="1" dirty="0"/>
              <a:t>ret og uret </a:t>
            </a:r>
            <a:r>
              <a:rPr lang="da-DK" dirty="0"/>
              <a:t>i historie</a:t>
            </a:r>
          </a:p>
          <a:p>
            <a:pPr marL="385763" indent="-385763">
              <a:spcAft>
                <a:spcPts val="600"/>
              </a:spcAft>
              <a:buAutoNum type="arabicPeriod"/>
            </a:pPr>
            <a:r>
              <a:rPr lang="da-DK" b="1" dirty="0"/>
              <a:t>Det normfølsomme i et nutidsperspektiv: </a:t>
            </a:r>
            <a:r>
              <a:rPr lang="da-DK" dirty="0"/>
              <a:t>Med udgangspunkt i lærere og elevers moralske appeller og nutidsforståelser fremfor afsæt i fortolkninger af fortid. Historie som baggrundstæppe.</a:t>
            </a:r>
          </a:p>
          <a:p>
            <a:pPr marL="385763" indent="-385763">
              <a:spcAft>
                <a:spcPts val="600"/>
              </a:spcAft>
              <a:buAutoNum type="arabicPeriod"/>
            </a:pPr>
            <a:r>
              <a:rPr lang="da-DK" b="1" dirty="0"/>
              <a:t>Elever som brugere og bærere: </a:t>
            </a:r>
            <a:r>
              <a:rPr lang="da-DK" dirty="0"/>
              <a:t>Kontroversiel viden spiller en vigtig rolle, når viden er vanskelig og eleverne går fra den første oplevelse af ubehag til refleksion. </a:t>
            </a:r>
          </a:p>
        </p:txBody>
      </p:sp>
      <p:sp>
        <p:nvSpPr>
          <p:cNvPr id="8" name="Footer Placeholder 3">
            <a:extLst>
              <a:ext uri="{FF2B5EF4-FFF2-40B4-BE49-F238E27FC236}">
                <a16:creationId xmlns:a16="http://schemas.microsoft.com/office/drawing/2014/main" id="{4C95C3A7-847F-0B9E-832F-871CD49BCB13}"/>
              </a:ext>
            </a:extLst>
          </p:cNvPr>
          <p:cNvSpPr>
            <a:spLocks noGrp="1"/>
          </p:cNvSpPr>
          <p:nvPr>
            <p:ph type="ftr" sz="quarter" idx="20"/>
          </p:nvPr>
        </p:nvSpPr>
        <p:spPr>
          <a:xfrm>
            <a:off x="6677025" y="6402251"/>
            <a:ext cx="1438380" cy="207890"/>
          </a:xfrm>
        </p:spPr>
        <p:txBody>
          <a:bodyPr/>
          <a:lstStyle/>
          <a:p>
            <a:pPr>
              <a:spcAft>
                <a:spcPts val="600"/>
              </a:spcAft>
            </a:pPr>
            <a:r>
              <a:rPr lang="en-GB"/>
              <a:t>ucsyd.dk</a:t>
            </a:r>
          </a:p>
        </p:txBody>
      </p:sp>
      <p:sp>
        <p:nvSpPr>
          <p:cNvPr id="10" name="Slide Number Placeholder 4">
            <a:extLst>
              <a:ext uri="{FF2B5EF4-FFF2-40B4-BE49-F238E27FC236}">
                <a16:creationId xmlns:a16="http://schemas.microsoft.com/office/drawing/2014/main" id="{37EAFC37-955F-2B95-57F9-7BA4F0EB35DC}"/>
              </a:ext>
            </a:extLst>
          </p:cNvPr>
          <p:cNvSpPr>
            <a:spLocks noGrp="1"/>
          </p:cNvSpPr>
          <p:nvPr>
            <p:ph type="sldNum" sz="quarter" idx="21"/>
          </p:nvPr>
        </p:nvSpPr>
        <p:spPr>
          <a:xfrm>
            <a:off x="8388424" y="6392249"/>
            <a:ext cx="472160" cy="215444"/>
          </a:xfrm>
        </p:spPr>
        <p:txBody>
          <a:bodyPr/>
          <a:lstStyle/>
          <a:p>
            <a:pPr>
              <a:spcAft>
                <a:spcPts val="600"/>
              </a:spcAft>
            </a:pPr>
            <a:fld id="{5BA07366-CB75-4AA8-9E5B-928B849F427C}" type="slidenum">
              <a:rPr lang="da-DK" smtClean="0"/>
              <a:pPr>
                <a:spcAft>
                  <a:spcPts val="600"/>
                </a:spcAft>
              </a:pPr>
              <a:t>29</a:t>
            </a:fld>
            <a:endParaRPr lang="da-DK"/>
          </a:p>
        </p:txBody>
      </p:sp>
    </p:spTree>
    <p:extLst>
      <p:ext uri="{BB962C8B-B14F-4D97-AF65-F5344CB8AC3E}">
        <p14:creationId xmlns:p14="http://schemas.microsoft.com/office/powerpoint/2010/main" val="863461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194960D4-4889-34E6-930E-89C55D94D16B}"/>
              </a:ext>
            </a:extLst>
          </p:cNvPr>
          <p:cNvSpPr txBox="1"/>
          <p:nvPr/>
        </p:nvSpPr>
        <p:spPr>
          <a:xfrm>
            <a:off x="284969" y="204250"/>
            <a:ext cx="8565343" cy="1228998"/>
          </a:xfrm>
          <a:prstGeom prst="rect">
            <a:avLst/>
          </a:prstGeom>
        </p:spPr>
        <p:txBody>
          <a:bodyPr vert="horz" lIns="0" tIns="0" rIns="0" bIns="0" rtlCol="0" anchor="t" anchorCtr="0">
            <a:normAutofit/>
          </a:bodyPr>
          <a:lstStyle/>
          <a:p>
            <a:pPr>
              <a:lnSpc>
                <a:spcPct val="102000"/>
              </a:lnSpc>
              <a:spcBef>
                <a:spcPct val="0"/>
              </a:spcBef>
              <a:spcAft>
                <a:spcPts val="600"/>
              </a:spcAft>
            </a:pPr>
            <a:r>
              <a:rPr lang="da-DK" sz="3500" b="1" kern="1200" dirty="0">
                <a:latin typeface="+mj-lt"/>
                <a:ea typeface="+mj-ea"/>
                <a:cs typeface="+mj-cs"/>
              </a:rPr>
              <a:t>Om slavehandel</a:t>
            </a:r>
            <a:r>
              <a:rPr lang="da-DK" sz="3500" b="1" dirty="0">
                <a:latin typeface="+mj-lt"/>
                <a:ea typeface="+mj-ea"/>
                <a:cs typeface="+mj-cs"/>
              </a:rPr>
              <a:t>, </a:t>
            </a:r>
            <a:r>
              <a:rPr lang="da-DK" sz="3500" b="1" kern="1200" dirty="0">
                <a:latin typeface="+mj-lt"/>
                <a:ea typeface="+mj-ea"/>
                <a:cs typeface="+mj-cs"/>
              </a:rPr>
              <a:t>7. klasse</a:t>
            </a:r>
          </a:p>
        </p:txBody>
      </p:sp>
      <p:sp>
        <p:nvSpPr>
          <p:cNvPr id="3" name="Pladsholder til indhold 2">
            <a:extLst>
              <a:ext uri="{FF2B5EF4-FFF2-40B4-BE49-F238E27FC236}">
                <a16:creationId xmlns:a16="http://schemas.microsoft.com/office/drawing/2014/main" id="{6E2390AF-5472-34BB-B79A-2E7BC7FF49E4}"/>
              </a:ext>
            </a:extLst>
          </p:cNvPr>
          <p:cNvSpPr>
            <a:spLocks noGrp="1"/>
          </p:cNvSpPr>
          <p:nvPr>
            <p:ph idx="1"/>
          </p:nvPr>
        </p:nvSpPr>
        <p:spPr>
          <a:xfrm>
            <a:off x="300923" y="1196752"/>
            <a:ext cx="8565913" cy="5195497"/>
          </a:xfrm>
        </p:spPr>
        <p:txBody>
          <a:bodyPr vert="horz" lIns="0" tIns="0" rIns="0" bIns="0" rtlCol="0">
            <a:normAutofit/>
          </a:bodyPr>
          <a:lstStyle/>
          <a:p>
            <a:pPr>
              <a:lnSpc>
                <a:spcPct val="98000"/>
              </a:lnSpc>
              <a:spcAft>
                <a:spcPts val="600"/>
              </a:spcAft>
              <a:buFont typeface="Arial" pitchFamily="34" charset="0"/>
              <a:buNone/>
            </a:pPr>
            <a:endParaRPr lang="da-DK" sz="1400" b="1" dirty="0"/>
          </a:p>
          <a:p>
            <a:pPr>
              <a:lnSpc>
                <a:spcPct val="98000"/>
              </a:lnSpc>
              <a:spcAft>
                <a:spcPts val="600"/>
              </a:spcAft>
              <a:buFont typeface="Arial" pitchFamily="34" charset="0"/>
              <a:buNone/>
            </a:pPr>
            <a:r>
              <a:rPr lang="da-DK" sz="1400" b="1" dirty="0">
                <a:solidFill>
                  <a:srgbClr val="FF0000"/>
                </a:solidFill>
              </a:rPr>
              <a:t>Lærer: </a:t>
            </a:r>
            <a:r>
              <a:rPr lang="da-DK" sz="1400" dirty="0"/>
              <a:t>Man var nødt til at </a:t>
            </a:r>
            <a:r>
              <a:rPr lang="da-DK" sz="1400" b="1" dirty="0"/>
              <a:t>pisse og skide</a:t>
            </a:r>
            <a:r>
              <a:rPr lang="da-DK" sz="1400" dirty="0"/>
              <a:t>, der hvor man lå i de her kæde her. Er der nogle der har en ide om, hvor lang tid det tager at sejle over Atlanterhavet nede fra Afrikas kyst til Mellemamerika, med et sejlskib. Leo?</a:t>
            </a:r>
          </a:p>
          <a:p>
            <a:pPr>
              <a:lnSpc>
                <a:spcPct val="98000"/>
              </a:lnSpc>
              <a:spcAft>
                <a:spcPts val="600"/>
              </a:spcAft>
              <a:buFont typeface="Arial" pitchFamily="34" charset="0"/>
              <a:buNone/>
            </a:pPr>
            <a:r>
              <a:rPr lang="da-DK" sz="1400" b="1" dirty="0">
                <a:solidFill>
                  <a:srgbClr val="FF0000"/>
                </a:solidFill>
              </a:rPr>
              <a:t>Leo: </a:t>
            </a:r>
            <a:r>
              <a:rPr lang="da-DK" sz="1400" dirty="0"/>
              <a:t>Nogle uger </a:t>
            </a:r>
            <a:endParaRPr lang="da-DK" sz="1400" b="1" dirty="0"/>
          </a:p>
          <a:p>
            <a:pPr>
              <a:lnSpc>
                <a:spcPct val="98000"/>
              </a:lnSpc>
              <a:spcAft>
                <a:spcPts val="600"/>
              </a:spcAft>
              <a:buFont typeface="Arial" pitchFamily="34" charset="0"/>
              <a:buNone/>
            </a:pPr>
            <a:r>
              <a:rPr lang="da-DK" sz="1400" b="1" dirty="0">
                <a:solidFill>
                  <a:srgbClr val="FF0000"/>
                </a:solidFill>
              </a:rPr>
              <a:t>Lærer: </a:t>
            </a:r>
            <a:r>
              <a:rPr lang="da-DK" sz="1400" dirty="0"/>
              <a:t>[…] </a:t>
            </a:r>
            <a:r>
              <a:rPr lang="da-DK" sz="1400" b="1" dirty="0"/>
              <a:t>Så I kan selv prøve at tænke over </a:t>
            </a:r>
            <a:r>
              <a:rPr lang="da-DK" sz="1400" dirty="0"/>
              <a:t>om, hvor lækkert er det efter et par uger og det kan godt være man er stædig og måske kan holde sig 4-5 dage, men på et eller andet tidspunkt, så skal man altså af med et eller andet. Så der var faktisk mange, </a:t>
            </a:r>
            <a:r>
              <a:rPr lang="da-DK" sz="1400" b="1" dirty="0"/>
              <a:t>der døde undervejs også af infektioner og sådan noget, de fik på grund af deres egen afføring</a:t>
            </a:r>
            <a:r>
              <a:rPr lang="da-DK" sz="1400" dirty="0"/>
              <a:t>, som de faktisk lå i på de her skibe. Pelle?</a:t>
            </a:r>
          </a:p>
          <a:p>
            <a:pPr>
              <a:lnSpc>
                <a:spcPct val="98000"/>
              </a:lnSpc>
              <a:spcAft>
                <a:spcPts val="600"/>
              </a:spcAft>
              <a:buFont typeface="Arial" pitchFamily="34" charset="0"/>
              <a:buNone/>
            </a:pPr>
            <a:r>
              <a:rPr lang="da-DK" sz="1400" b="1" dirty="0">
                <a:solidFill>
                  <a:srgbClr val="FF0000"/>
                </a:solidFill>
              </a:rPr>
              <a:t>Pelle: </a:t>
            </a:r>
            <a:r>
              <a:rPr lang="da-DK" sz="1400" b="1" dirty="0"/>
              <a:t>Hvordan fik de så noget at spise?</a:t>
            </a:r>
          </a:p>
          <a:p>
            <a:pPr>
              <a:lnSpc>
                <a:spcPct val="98000"/>
              </a:lnSpc>
              <a:spcAft>
                <a:spcPts val="600"/>
              </a:spcAft>
              <a:buFont typeface="Arial" pitchFamily="34" charset="0"/>
              <a:buNone/>
            </a:pPr>
            <a:r>
              <a:rPr lang="da-DK" sz="1400" b="1" dirty="0">
                <a:solidFill>
                  <a:srgbClr val="FF0000"/>
                </a:solidFill>
              </a:rPr>
              <a:t>Lærer: </a:t>
            </a:r>
            <a:r>
              <a:rPr lang="da-DK" sz="1400" dirty="0"/>
              <a:t>Det kom de jo rundt og så fik de jo sådan en ske og fik lidt i øh i munden, men de fik ikke mere end de kun lige kunne overleve på det […] det var omkring de 20 procent af de slaver man puttede ombord på bådene. De [...] nåede at dø inden de kom frem […] så det var ret hårde forhold, de blev fragtet under må man sige. Anna?</a:t>
            </a:r>
          </a:p>
          <a:p>
            <a:pPr>
              <a:lnSpc>
                <a:spcPct val="98000"/>
              </a:lnSpc>
              <a:spcAft>
                <a:spcPts val="600"/>
              </a:spcAft>
              <a:buFont typeface="Arial" pitchFamily="34" charset="0"/>
              <a:buNone/>
            </a:pPr>
            <a:r>
              <a:rPr lang="da-DK" sz="1400" b="1" dirty="0">
                <a:solidFill>
                  <a:srgbClr val="FF0000"/>
                </a:solidFill>
              </a:rPr>
              <a:t>Anna: </a:t>
            </a:r>
            <a:r>
              <a:rPr lang="da-DK" sz="1400" b="1" dirty="0"/>
              <a:t>Når de døde blev de så på skibet eller? </a:t>
            </a:r>
            <a:r>
              <a:rPr lang="da-DK" sz="1400" dirty="0"/>
              <a:t>[…]</a:t>
            </a:r>
          </a:p>
          <a:p>
            <a:pPr>
              <a:lnSpc>
                <a:spcPct val="98000"/>
              </a:lnSpc>
              <a:spcAft>
                <a:spcPts val="600"/>
              </a:spcAft>
              <a:buFont typeface="Arial" pitchFamily="34" charset="0"/>
              <a:buNone/>
            </a:pPr>
            <a:r>
              <a:rPr lang="da-DK" sz="1400" b="1" dirty="0">
                <a:solidFill>
                  <a:srgbClr val="FF0000"/>
                </a:solidFill>
              </a:rPr>
              <a:t>Lærer: </a:t>
            </a:r>
            <a:r>
              <a:rPr lang="da-DK" sz="1400" dirty="0"/>
              <a:t>De blev kastet overbord. </a:t>
            </a:r>
            <a:r>
              <a:rPr lang="da-DK" sz="1400" b="1" dirty="0"/>
              <a:t>Hvad sker der med sådan en menneskekrop</a:t>
            </a:r>
            <a:r>
              <a:rPr lang="da-DK" sz="1400" dirty="0"/>
              <a:t>, der ligger og ikke er i live? </a:t>
            </a:r>
          </a:p>
          <a:p>
            <a:pPr>
              <a:lnSpc>
                <a:spcPct val="98000"/>
              </a:lnSpc>
              <a:spcAft>
                <a:spcPts val="600"/>
              </a:spcAft>
              <a:buFont typeface="Arial" pitchFamily="34" charset="0"/>
              <a:buNone/>
            </a:pPr>
            <a:r>
              <a:rPr lang="da-DK" sz="1400" b="1" dirty="0">
                <a:solidFill>
                  <a:srgbClr val="FF0000"/>
                </a:solidFill>
              </a:rPr>
              <a:t>Anna</a:t>
            </a:r>
            <a:r>
              <a:rPr lang="da-DK" sz="1400" b="1" dirty="0"/>
              <a:t>: Den rådner</a:t>
            </a:r>
          </a:p>
          <a:p>
            <a:pPr>
              <a:lnSpc>
                <a:spcPct val="98000"/>
              </a:lnSpc>
              <a:spcAft>
                <a:spcPts val="600"/>
              </a:spcAft>
              <a:buFont typeface="Arial" pitchFamily="34" charset="0"/>
              <a:buNone/>
            </a:pPr>
            <a:r>
              <a:rPr lang="da-DK" sz="1400" b="1" dirty="0">
                <a:solidFill>
                  <a:srgbClr val="FF0000"/>
                </a:solidFill>
              </a:rPr>
              <a:t>Lærer: </a:t>
            </a:r>
            <a:r>
              <a:rPr lang="da-DK" sz="1400" dirty="0"/>
              <a:t>Den rådner faktisk ret hurtigt sådan en menneskekrop der især, hvis den er udsat for ilt. Så går det lynhurtigt…</a:t>
            </a:r>
          </a:p>
          <a:p>
            <a:pPr>
              <a:lnSpc>
                <a:spcPct val="98000"/>
              </a:lnSpc>
              <a:spcAft>
                <a:spcPts val="600"/>
              </a:spcAft>
              <a:buFont typeface="Arial" pitchFamily="34" charset="0"/>
              <a:buNone/>
            </a:pPr>
            <a:r>
              <a:rPr lang="da-DK" sz="1400" b="1" dirty="0">
                <a:solidFill>
                  <a:srgbClr val="FF0000"/>
                </a:solidFill>
              </a:rPr>
              <a:t>Pige i baggrunden</a:t>
            </a:r>
            <a:r>
              <a:rPr lang="da-DK" sz="1400" b="1" dirty="0"/>
              <a:t>: Ej, hvor det er klamt </a:t>
            </a:r>
            <a:r>
              <a:rPr lang="da-DK" sz="1400" dirty="0"/>
              <a:t>[nervøst grin i baggrunden] </a:t>
            </a:r>
          </a:p>
          <a:p>
            <a:pPr>
              <a:lnSpc>
                <a:spcPct val="98000"/>
              </a:lnSpc>
              <a:spcAft>
                <a:spcPts val="600"/>
              </a:spcAft>
              <a:buFont typeface="Arial" pitchFamily="34" charset="0"/>
              <a:buNone/>
            </a:pPr>
            <a:endParaRPr lang="da-DK" sz="1100" dirty="0"/>
          </a:p>
          <a:p>
            <a:pPr>
              <a:lnSpc>
                <a:spcPct val="98000"/>
              </a:lnSpc>
              <a:spcAft>
                <a:spcPts val="600"/>
              </a:spcAft>
              <a:buFont typeface="Arial" pitchFamily="34" charset="0"/>
              <a:buNone/>
            </a:pPr>
            <a:endParaRPr lang="da-DK" sz="1100" dirty="0"/>
          </a:p>
        </p:txBody>
      </p:sp>
      <p:sp>
        <p:nvSpPr>
          <p:cNvPr id="8" name="Footer Placeholder 3">
            <a:extLst>
              <a:ext uri="{FF2B5EF4-FFF2-40B4-BE49-F238E27FC236}">
                <a16:creationId xmlns:a16="http://schemas.microsoft.com/office/drawing/2014/main" id="{13C369FC-1D7F-6EC5-6E88-560B7404E630}"/>
              </a:ext>
            </a:extLst>
          </p:cNvPr>
          <p:cNvSpPr>
            <a:spLocks noGrp="1"/>
          </p:cNvSpPr>
          <p:nvPr>
            <p:ph type="ftr" sz="quarter" idx="20"/>
          </p:nvPr>
        </p:nvSpPr>
        <p:spPr>
          <a:xfrm>
            <a:off x="6677025" y="6402251"/>
            <a:ext cx="1438380" cy="207890"/>
          </a:xfrm>
        </p:spPr>
        <p:txBody>
          <a:bodyPr/>
          <a:lstStyle/>
          <a:p>
            <a:pPr>
              <a:spcAft>
                <a:spcPts val="600"/>
              </a:spcAft>
            </a:pPr>
            <a:r>
              <a:rPr lang="en-GB"/>
              <a:t>ucsyd.dk</a:t>
            </a:r>
          </a:p>
        </p:txBody>
      </p:sp>
      <p:sp>
        <p:nvSpPr>
          <p:cNvPr id="10" name="Slide Number Placeholder 4">
            <a:extLst>
              <a:ext uri="{FF2B5EF4-FFF2-40B4-BE49-F238E27FC236}">
                <a16:creationId xmlns:a16="http://schemas.microsoft.com/office/drawing/2014/main" id="{68483FC9-BC76-4C8A-A7D1-9AF262805BB3}"/>
              </a:ext>
            </a:extLst>
          </p:cNvPr>
          <p:cNvSpPr>
            <a:spLocks noGrp="1"/>
          </p:cNvSpPr>
          <p:nvPr>
            <p:ph type="sldNum" sz="quarter" idx="21"/>
          </p:nvPr>
        </p:nvSpPr>
        <p:spPr>
          <a:xfrm>
            <a:off x="8388424" y="6392249"/>
            <a:ext cx="472160" cy="215444"/>
          </a:xfrm>
        </p:spPr>
        <p:txBody>
          <a:bodyPr/>
          <a:lstStyle/>
          <a:p>
            <a:pPr>
              <a:spcAft>
                <a:spcPts val="600"/>
              </a:spcAft>
            </a:pPr>
            <a:fld id="{5BA07366-CB75-4AA8-9E5B-928B849F427C}" type="slidenum">
              <a:rPr lang="da-DK" smtClean="0"/>
              <a:pPr>
                <a:spcAft>
                  <a:spcPts val="600"/>
                </a:spcAft>
              </a:pPr>
              <a:t>3</a:t>
            </a:fld>
            <a:endParaRPr lang="da-DK"/>
          </a:p>
        </p:txBody>
      </p:sp>
    </p:spTree>
    <p:extLst>
      <p:ext uri="{BB962C8B-B14F-4D97-AF65-F5344CB8AC3E}">
        <p14:creationId xmlns:p14="http://schemas.microsoft.com/office/powerpoint/2010/main" val="3879944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4970" y="204250"/>
            <a:ext cx="6624000" cy="1228998"/>
          </a:xfrm>
        </p:spPr>
        <p:txBody>
          <a:bodyPr anchor="t">
            <a:normAutofit/>
          </a:bodyPr>
          <a:lstStyle/>
          <a:p>
            <a:r>
              <a:rPr lang="da-DK" dirty="0"/>
              <a:t>1. Den kommunikative dimension</a:t>
            </a:r>
          </a:p>
        </p:txBody>
      </p:sp>
      <p:sp>
        <p:nvSpPr>
          <p:cNvPr id="7" name="Pladsholder til tekst 6"/>
          <p:cNvSpPr>
            <a:spLocks noGrp="1"/>
          </p:cNvSpPr>
          <p:nvPr>
            <p:ph idx="1"/>
          </p:nvPr>
        </p:nvSpPr>
        <p:spPr>
          <a:xfrm>
            <a:off x="284400" y="1916832"/>
            <a:ext cx="6624000" cy="4113169"/>
          </a:xfrm>
        </p:spPr>
        <p:txBody>
          <a:bodyPr>
            <a:normAutofit/>
          </a:bodyPr>
          <a:lstStyle/>
          <a:p>
            <a:pPr>
              <a:spcAft>
                <a:spcPts val="600"/>
              </a:spcAft>
            </a:pPr>
            <a:r>
              <a:rPr lang="da-DK" dirty="0"/>
              <a:t>På- og afmonteringer</a:t>
            </a:r>
            <a:endParaRPr lang="da-DK"/>
          </a:p>
        </p:txBody>
      </p:sp>
      <p:sp>
        <p:nvSpPr>
          <p:cNvPr id="12" name="Footer Placeholder 3">
            <a:extLst>
              <a:ext uri="{FF2B5EF4-FFF2-40B4-BE49-F238E27FC236}">
                <a16:creationId xmlns:a16="http://schemas.microsoft.com/office/drawing/2014/main" id="{AD190846-A927-9F2E-8608-E9CC388AF80F}"/>
              </a:ext>
            </a:extLst>
          </p:cNvPr>
          <p:cNvSpPr>
            <a:spLocks noGrp="1"/>
          </p:cNvSpPr>
          <p:nvPr>
            <p:ph type="ftr" sz="quarter" idx="11"/>
          </p:nvPr>
        </p:nvSpPr>
        <p:spPr>
          <a:xfrm>
            <a:off x="6677025" y="6402251"/>
            <a:ext cx="1438380" cy="207890"/>
          </a:xfrm>
        </p:spPr>
        <p:txBody>
          <a:bodyPr/>
          <a:lstStyle/>
          <a:p>
            <a:endParaRPr lang="da-DK"/>
          </a:p>
        </p:txBody>
      </p:sp>
      <p:sp>
        <p:nvSpPr>
          <p:cNvPr id="14" name="Slide Number Placeholder 4">
            <a:extLst>
              <a:ext uri="{FF2B5EF4-FFF2-40B4-BE49-F238E27FC236}">
                <a16:creationId xmlns:a16="http://schemas.microsoft.com/office/drawing/2014/main" id="{6F7F552C-6E4A-F49A-0BF2-9B1F8504FDEA}"/>
              </a:ext>
            </a:extLst>
          </p:cNvPr>
          <p:cNvSpPr>
            <a:spLocks noGrp="1"/>
          </p:cNvSpPr>
          <p:nvPr>
            <p:ph type="sldNum" sz="quarter" idx="12"/>
          </p:nvPr>
        </p:nvSpPr>
        <p:spPr>
          <a:xfrm>
            <a:off x="8388424" y="6392249"/>
            <a:ext cx="472160" cy="215444"/>
          </a:xfrm>
        </p:spPr>
        <p:txBody>
          <a:bodyPr/>
          <a:lstStyle/>
          <a:p>
            <a:pPr>
              <a:spcAft>
                <a:spcPts val="600"/>
              </a:spcAft>
            </a:pPr>
            <a:fld id="{511248C6-65C0-4F27-93BA-5B726921DBCE}" type="slidenum">
              <a:rPr lang="da-DK" smtClean="0"/>
              <a:pPr>
                <a:spcAft>
                  <a:spcPts val="600"/>
                </a:spcAft>
              </a:pPr>
              <a:t>30</a:t>
            </a:fld>
            <a:endParaRPr lang="da-DK"/>
          </a:p>
        </p:txBody>
      </p:sp>
      <p:sp>
        <p:nvSpPr>
          <p:cNvPr id="5" name="Pladsholder til slidenummer 4"/>
          <p:cNvSpPr>
            <a:spLocks noGrp="1"/>
          </p:cNvSpPr>
          <p:nvPr>
            <p:ph type="sldNum" sz="quarter" idx="4294967295"/>
          </p:nvPr>
        </p:nvSpPr>
        <p:spPr>
          <a:xfrm>
            <a:off x="2216464" y="7901630"/>
            <a:ext cx="472160" cy="209914"/>
          </a:xfrm>
        </p:spPr>
        <p:txBody>
          <a:bodyPr/>
          <a:lstStyle/>
          <a:p>
            <a:pPr>
              <a:spcAft>
                <a:spcPts val="600"/>
              </a:spcAft>
            </a:pPr>
            <a:fld id="{5BA07366-CB75-4AA8-9E5B-928B849F427C}" type="slidenum">
              <a:rPr lang="da-DK"/>
              <a:pPr>
                <a:spcAft>
                  <a:spcPts val="600"/>
                </a:spcAft>
              </a:pPr>
              <a:t>30</a:t>
            </a:fld>
            <a:endParaRPr lang="da-DK"/>
          </a:p>
        </p:txBody>
      </p:sp>
      <p:sp>
        <p:nvSpPr>
          <p:cNvPr id="3" name="Pladsholder til sidefod 2">
            <a:extLst>
              <a:ext uri="{FF2B5EF4-FFF2-40B4-BE49-F238E27FC236}">
                <a16:creationId xmlns:a16="http://schemas.microsoft.com/office/drawing/2014/main" id="{0516AFA2-036E-6CFC-BC3F-65A004963ACB}"/>
              </a:ext>
            </a:extLst>
          </p:cNvPr>
          <p:cNvSpPr>
            <a:spLocks noGrp="1"/>
          </p:cNvSpPr>
          <p:nvPr>
            <p:ph type="ftr" sz="quarter" idx="4294967295"/>
          </p:nvPr>
        </p:nvSpPr>
        <p:spPr>
          <a:xfrm>
            <a:off x="1187624" y="7901630"/>
            <a:ext cx="1028840" cy="207890"/>
          </a:xfrm>
        </p:spPr>
        <p:txBody>
          <a:bodyPr/>
          <a:lstStyle/>
          <a:p>
            <a:pPr>
              <a:spcAft>
                <a:spcPts val="600"/>
              </a:spcAft>
            </a:pPr>
            <a:r>
              <a:rPr lang="da-DK"/>
              <a:t>ucsyd.dk</a:t>
            </a:r>
          </a:p>
        </p:txBody>
      </p:sp>
    </p:spTree>
    <p:extLst>
      <p:ext uri="{BB962C8B-B14F-4D97-AF65-F5344CB8AC3E}">
        <p14:creationId xmlns:p14="http://schemas.microsoft.com/office/powerpoint/2010/main" val="5373868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7336DA-1FA6-CA2A-99AA-8E033F1BF190}"/>
              </a:ext>
            </a:extLst>
          </p:cNvPr>
          <p:cNvSpPr>
            <a:spLocks noGrp="1"/>
          </p:cNvSpPr>
          <p:nvPr>
            <p:ph type="title"/>
          </p:nvPr>
        </p:nvSpPr>
        <p:spPr>
          <a:xfrm>
            <a:off x="284969" y="204250"/>
            <a:ext cx="8565343" cy="1228998"/>
          </a:xfrm>
        </p:spPr>
        <p:txBody>
          <a:bodyPr anchor="t">
            <a:normAutofit/>
          </a:bodyPr>
          <a:lstStyle/>
          <a:p>
            <a:pPr>
              <a:lnSpc>
                <a:spcPct val="92000"/>
              </a:lnSpc>
            </a:pPr>
            <a:r>
              <a:rPr lang="da-DK" sz="3000"/>
              <a:t>Læremidlers appel til elevernes vurdering af ret og uret. Kampen for de svage. Gyldendal 7</a:t>
            </a:r>
          </a:p>
        </p:txBody>
      </p:sp>
      <p:sp>
        <p:nvSpPr>
          <p:cNvPr id="3" name="Pladsholder til indhold 2">
            <a:extLst>
              <a:ext uri="{FF2B5EF4-FFF2-40B4-BE49-F238E27FC236}">
                <a16:creationId xmlns:a16="http://schemas.microsoft.com/office/drawing/2014/main" id="{D49F93C9-0DEA-C341-A9A6-1756CF7A3D99}"/>
              </a:ext>
            </a:extLst>
          </p:cNvPr>
          <p:cNvSpPr>
            <a:spLocks noGrp="1"/>
          </p:cNvSpPr>
          <p:nvPr>
            <p:ph sz="quarter" idx="13"/>
          </p:nvPr>
        </p:nvSpPr>
        <p:spPr>
          <a:xfrm>
            <a:off x="284163" y="908720"/>
            <a:ext cx="4140000" cy="5120605"/>
          </a:xfrm>
        </p:spPr>
        <p:txBody>
          <a:bodyPr>
            <a:normAutofit lnSpcReduction="10000"/>
          </a:bodyPr>
          <a:lstStyle/>
          <a:p>
            <a:pPr>
              <a:lnSpc>
                <a:spcPct val="98000"/>
              </a:lnSpc>
              <a:spcAft>
                <a:spcPts val="600"/>
              </a:spcAft>
              <a:buNone/>
            </a:pPr>
            <a:endParaRPr lang="da-DK" sz="1300" dirty="0"/>
          </a:p>
          <a:p>
            <a:pPr>
              <a:lnSpc>
                <a:spcPct val="98000"/>
              </a:lnSpc>
              <a:spcAft>
                <a:spcPts val="600"/>
              </a:spcAft>
              <a:buNone/>
            </a:pPr>
            <a:endParaRPr lang="da-DK" sz="1300" dirty="0"/>
          </a:p>
          <a:p>
            <a:pPr>
              <a:lnSpc>
                <a:spcPct val="98000"/>
              </a:lnSpc>
              <a:spcAft>
                <a:spcPts val="600"/>
              </a:spcAft>
              <a:buNone/>
            </a:pPr>
            <a:endParaRPr lang="da-DK" sz="1300" dirty="0"/>
          </a:p>
          <a:p>
            <a:pPr>
              <a:lnSpc>
                <a:spcPct val="98000"/>
              </a:lnSpc>
              <a:spcAft>
                <a:spcPts val="600"/>
              </a:spcAft>
              <a:buNone/>
            </a:pPr>
            <a:endParaRPr lang="da-DK" sz="1600" dirty="0"/>
          </a:p>
          <a:p>
            <a:pPr>
              <a:lnSpc>
                <a:spcPct val="98000"/>
              </a:lnSpc>
              <a:spcAft>
                <a:spcPts val="600"/>
              </a:spcAft>
              <a:buNone/>
            </a:pPr>
            <a:r>
              <a:rPr lang="da-DK" sz="1600" b="1" dirty="0"/>
              <a:t>Peter Sabroes (1867-1913). </a:t>
            </a:r>
          </a:p>
          <a:p>
            <a:pPr>
              <a:lnSpc>
                <a:spcPct val="98000"/>
              </a:lnSpc>
              <a:spcAft>
                <a:spcPts val="600"/>
              </a:spcAft>
              <a:buNone/>
            </a:pPr>
            <a:r>
              <a:rPr lang="da-DK" sz="1600" dirty="0"/>
              <a:t>”En dreng på 14-15 år, søn af en vognmand Andersen i Nyborg, kom ud at tjene. En dag var han ude i marken sammen med en stor karl og husbondens søn, der hed Nyborg. </a:t>
            </a:r>
            <a:r>
              <a:rPr lang="da-DK" sz="1600" b="1" dirty="0"/>
              <a:t>Så siger karlen til sønnen: »Vil du give en dunk øl, hvis jeg voldtager drengen?« – »Ja godt!« Karlen giver sig så til at overfalde drengen og slå ham. Drengen modsætter sig forsøget, der er af en grim og svinsk natur. Drengen blev slået til blods og falder i krampe. Nyborg og karlen bærer ham ind i en kornmark. </a:t>
            </a:r>
            <a:r>
              <a:rPr lang="da-DK" sz="1600" dirty="0"/>
              <a:t>Faderen anmelder det til politiet, men sagen afvises, der blev ikke foretaget noget, det havde været løjer og spøg”, (Gyldendal 7, s. 126-127)</a:t>
            </a:r>
          </a:p>
          <a:p>
            <a:pPr>
              <a:lnSpc>
                <a:spcPct val="98000"/>
              </a:lnSpc>
              <a:spcAft>
                <a:spcPts val="600"/>
              </a:spcAft>
              <a:buNone/>
            </a:pPr>
            <a:endParaRPr lang="da-DK" sz="1300" dirty="0"/>
          </a:p>
          <a:p>
            <a:pPr>
              <a:lnSpc>
                <a:spcPct val="98000"/>
              </a:lnSpc>
              <a:spcAft>
                <a:spcPts val="600"/>
              </a:spcAft>
              <a:buNone/>
            </a:pPr>
            <a:endParaRPr lang="da-DK" sz="1300" dirty="0"/>
          </a:p>
          <a:p>
            <a:pPr>
              <a:lnSpc>
                <a:spcPct val="98000"/>
              </a:lnSpc>
              <a:spcAft>
                <a:spcPts val="600"/>
              </a:spcAft>
              <a:buNone/>
            </a:pPr>
            <a:endParaRPr lang="da-DK" sz="1300" dirty="0"/>
          </a:p>
          <a:p>
            <a:pPr>
              <a:lnSpc>
                <a:spcPct val="98000"/>
              </a:lnSpc>
              <a:spcAft>
                <a:spcPts val="600"/>
              </a:spcAft>
              <a:buNone/>
            </a:pPr>
            <a:endParaRPr lang="da-DK" sz="1300" dirty="0"/>
          </a:p>
        </p:txBody>
      </p:sp>
      <p:pic>
        <p:nvPicPr>
          <p:cNvPr id="6" name="Billede 5">
            <a:extLst>
              <a:ext uri="{FF2B5EF4-FFF2-40B4-BE49-F238E27FC236}">
                <a16:creationId xmlns:a16="http://schemas.microsoft.com/office/drawing/2014/main" id="{4BBBB0E4-0469-21CB-C45A-4AB8E376B11C}"/>
              </a:ext>
            </a:extLst>
          </p:cNvPr>
          <p:cNvPicPr>
            <a:picLocks noChangeAspect="1"/>
          </p:cNvPicPr>
          <p:nvPr/>
        </p:nvPicPr>
        <p:blipFill rotWithShape="1">
          <a:blip r:embed="rId3"/>
          <a:srcRect r="46907" b="1"/>
          <a:stretch/>
        </p:blipFill>
        <p:spPr>
          <a:xfrm>
            <a:off x="4710312" y="1916113"/>
            <a:ext cx="4140000" cy="4113212"/>
          </a:xfrm>
          <a:prstGeom prst="rect">
            <a:avLst/>
          </a:prstGeom>
          <a:noFill/>
        </p:spPr>
      </p:pic>
      <p:sp>
        <p:nvSpPr>
          <p:cNvPr id="11" name="Footer Placeholder 4">
            <a:extLst>
              <a:ext uri="{FF2B5EF4-FFF2-40B4-BE49-F238E27FC236}">
                <a16:creationId xmlns:a16="http://schemas.microsoft.com/office/drawing/2014/main" id="{95A50137-9859-4818-B9D8-F8665C014EBF}"/>
              </a:ext>
            </a:extLst>
          </p:cNvPr>
          <p:cNvSpPr>
            <a:spLocks noGrp="1"/>
          </p:cNvSpPr>
          <p:nvPr>
            <p:ph type="ftr" sz="quarter" idx="16"/>
          </p:nvPr>
        </p:nvSpPr>
        <p:spPr>
          <a:xfrm>
            <a:off x="6677025" y="6402251"/>
            <a:ext cx="1438380" cy="207890"/>
          </a:xfrm>
        </p:spPr>
        <p:txBody>
          <a:bodyPr/>
          <a:lstStyle/>
          <a:p>
            <a:pPr>
              <a:spcAft>
                <a:spcPts val="600"/>
              </a:spcAft>
            </a:pPr>
            <a:r>
              <a:rPr lang="en-GB"/>
              <a:t>ucsyd.dk</a:t>
            </a:r>
          </a:p>
        </p:txBody>
      </p:sp>
      <p:sp>
        <p:nvSpPr>
          <p:cNvPr id="13" name="Slide Number Placeholder 5">
            <a:extLst>
              <a:ext uri="{FF2B5EF4-FFF2-40B4-BE49-F238E27FC236}">
                <a16:creationId xmlns:a16="http://schemas.microsoft.com/office/drawing/2014/main" id="{81E933AB-0827-4790-549A-39388B19CF5C}"/>
              </a:ext>
            </a:extLst>
          </p:cNvPr>
          <p:cNvSpPr>
            <a:spLocks noGrp="1"/>
          </p:cNvSpPr>
          <p:nvPr>
            <p:ph type="sldNum" sz="quarter" idx="17"/>
          </p:nvPr>
        </p:nvSpPr>
        <p:spPr>
          <a:xfrm>
            <a:off x="8388424" y="6392249"/>
            <a:ext cx="472160" cy="215444"/>
          </a:xfrm>
        </p:spPr>
        <p:txBody>
          <a:bodyPr/>
          <a:lstStyle/>
          <a:p>
            <a:pPr>
              <a:spcAft>
                <a:spcPts val="600"/>
              </a:spcAft>
            </a:pPr>
            <a:fld id="{5BA07366-CB75-4AA8-9E5B-928B849F427C}" type="slidenum">
              <a:rPr lang="da-DK" smtClean="0"/>
              <a:pPr>
                <a:spcAft>
                  <a:spcPts val="600"/>
                </a:spcAft>
              </a:pPr>
              <a:t>31</a:t>
            </a:fld>
            <a:endParaRPr lang="da-DK"/>
          </a:p>
        </p:txBody>
      </p:sp>
    </p:spTree>
    <p:extLst>
      <p:ext uri="{BB962C8B-B14F-4D97-AF65-F5344CB8AC3E}">
        <p14:creationId xmlns:p14="http://schemas.microsoft.com/office/powerpoint/2010/main" val="19006393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F4AEAA-AF95-23C5-FD3F-F5A47868C508}"/>
              </a:ext>
            </a:extLst>
          </p:cNvPr>
          <p:cNvSpPr>
            <a:spLocks noGrp="1"/>
          </p:cNvSpPr>
          <p:nvPr>
            <p:ph type="title"/>
          </p:nvPr>
        </p:nvSpPr>
        <p:spPr>
          <a:xfrm>
            <a:off x="284969" y="204250"/>
            <a:ext cx="8565343" cy="1228998"/>
          </a:xfrm>
        </p:spPr>
        <p:txBody>
          <a:bodyPr anchor="t">
            <a:normAutofit/>
          </a:bodyPr>
          <a:lstStyle/>
          <a:p>
            <a:r>
              <a:rPr lang="da-DK"/>
              <a:t>Lærerens på-montering - appel til stillingtagen om ret og uret i historie</a:t>
            </a:r>
          </a:p>
        </p:txBody>
      </p:sp>
      <p:sp>
        <p:nvSpPr>
          <p:cNvPr id="3" name="Pladsholder til indhold 2">
            <a:extLst>
              <a:ext uri="{FF2B5EF4-FFF2-40B4-BE49-F238E27FC236}">
                <a16:creationId xmlns:a16="http://schemas.microsoft.com/office/drawing/2014/main" id="{4D006264-2EAC-04F4-259D-40CF5181FBC1}"/>
              </a:ext>
            </a:extLst>
          </p:cNvPr>
          <p:cNvSpPr>
            <a:spLocks noGrp="1"/>
          </p:cNvSpPr>
          <p:nvPr>
            <p:ph idx="1"/>
          </p:nvPr>
        </p:nvSpPr>
        <p:spPr>
          <a:xfrm>
            <a:off x="284399" y="1916832"/>
            <a:ext cx="8565913" cy="4113169"/>
          </a:xfrm>
        </p:spPr>
        <p:txBody>
          <a:bodyPr>
            <a:normAutofit/>
          </a:bodyPr>
          <a:lstStyle/>
          <a:p>
            <a:pPr>
              <a:spcAft>
                <a:spcPts val="450"/>
              </a:spcAft>
              <a:buNone/>
            </a:pPr>
            <a:r>
              <a:rPr lang="da-DK" b="1" i="1" dirty="0"/>
              <a:t>Lærer: </a:t>
            </a:r>
            <a:r>
              <a:rPr lang="da-DK" i="1" dirty="0"/>
              <a:t>[…] Det var alt, de proppede i. Altså, det var fordærvet kød og det var </a:t>
            </a:r>
            <a:r>
              <a:rPr lang="da-DK" i="1" dirty="0" err="1"/>
              <a:t>øhh</a:t>
            </a:r>
            <a:r>
              <a:rPr lang="da-DK" i="1" dirty="0"/>
              <a:t>, øh, ja. Alt slags kød de kunne få fat i proppede de i [klagelyd] alle mulige andre øh fyldstoffer […] nogle af historierne er, at de puttede savsmuld i noget af det også for at få det til at fylde noget mere. </a:t>
            </a:r>
            <a:r>
              <a:rPr lang="da-DK" b="1" i="1" dirty="0"/>
              <a:t>Øh og så solgte man det og så tjente de rigtig mange penge på at sælge de her konserves til befolkningen. […] Altså de levede godt af det, de her gullaschbaroner. Hvad tænker I om det. Er det ok? </a:t>
            </a:r>
            <a:r>
              <a:rPr lang="da-DK" i="1" dirty="0"/>
              <a:t>Nogle, altså de skal jo leve af noget, folk skal have noget at spise</a:t>
            </a:r>
            <a:r>
              <a:rPr lang="da-DK" b="1" i="1" dirty="0"/>
              <a:t>. Er det ikke fint nok, at man så bare propper noget på dåse og så sælger det billigt?</a:t>
            </a:r>
          </a:p>
          <a:p>
            <a:pPr>
              <a:spcAft>
                <a:spcPts val="450"/>
              </a:spcAft>
              <a:buNone/>
            </a:pPr>
            <a:endParaRPr lang="da-DK" b="1" i="1" dirty="0"/>
          </a:p>
          <a:p>
            <a:pPr>
              <a:spcAft>
                <a:spcPts val="450"/>
              </a:spcAft>
              <a:buNone/>
            </a:pPr>
            <a:r>
              <a:rPr lang="da-DK" b="1" i="1" dirty="0"/>
              <a:t>(Om Gullaschbaroner, 1. verdenskrigsforløb, 8. klasse)</a:t>
            </a:r>
            <a:endParaRPr lang="da-DK" b="1" dirty="0"/>
          </a:p>
        </p:txBody>
      </p:sp>
      <p:sp>
        <p:nvSpPr>
          <p:cNvPr id="8" name="Footer Placeholder 3">
            <a:extLst>
              <a:ext uri="{FF2B5EF4-FFF2-40B4-BE49-F238E27FC236}">
                <a16:creationId xmlns:a16="http://schemas.microsoft.com/office/drawing/2014/main" id="{942721C3-41ED-5CC4-3022-30542AA85D3D}"/>
              </a:ext>
            </a:extLst>
          </p:cNvPr>
          <p:cNvSpPr>
            <a:spLocks noGrp="1"/>
          </p:cNvSpPr>
          <p:nvPr>
            <p:ph type="ftr" sz="quarter" idx="20"/>
          </p:nvPr>
        </p:nvSpPr>
        <p:spPr>
          <a:xfrm>
            <a:off x="6677025" y="6402251"/>
            <a:ext cx="1438380" cy="207890"/>
          </a:xfrm>
        </p:spPr>
        <p:txBody>
          <a:bodyPr/>
          <a:lstStyle/>
          <a:p>
            <a:pPr>
              <a:spcAft>
                <a:spcPts val="600"/>
              </a:spcAft>
            </a:pPr>
            <a:r>
              <a:rPr lang="en-GB"/>
              <a:t>ucsyd.dk</a:t>
            </a:r>
          </a:p>
        </p:txBody>
      </p:sp>
      <p:sp>
        <p:nvSpPr>
          <p:cNvPr id="10" name="Slide Number Placeholder 4">
            <a:extLst>
              <a:ext uri="{FF2B5EF4-FFF2-40B4-BE49-F238E27FC236}">
                <a16:creationId xmlns:a16="http://schemas.microsoft.com/office/drawing/2014/main" id="{674ED136-A91D-AFA2-8A05-C79F110D5668}"/>
              </a:ext>
            </a:extLst>
          </p:cNvPr>
          <p:cNvSpPr>
            <a:spLocks noGrp="1"/>
          </p:cNvSpPr>
          <p:nvPr>
            <p:ph type="sldNum" sz="quarter" idx="21"/>
          </p:nvPr>
        </p:nvSpPr>
        <p:spPr>
          <a:xfrm>
            <a:off x="8388424" y="6392249"/>
            <a:ext cx="472160" cy="215444"/>
          </a:xfrm>
        </p:spPr>
        <p:txBody>
          <a:bodyPr/>
          <a:lstStyle/>
          <a:p>
            <a:pPr>
              <a:spcAft>
                <a:spcPts val="600"/>
              </a:spcAft>
            </a:pPr>
            <a:fld id="{5BA07366-CB75-4AA8-9E5B-928B849F427C}" type="slidenum">
              <a:rPr lang="da-DK" smtClean="0"/>
              <a:pPr>
                <a:spcAft>
                  <a:spcPts val="600"/>
                </a:spcAft>
              </a:pPr>
              <a:t>32</a:t>
            </a:fld>
            <a:endParaRPr lang="da-DK"/>
          </a:p>
        </p:txBody>
      </p:sp>
    </p:spTree>
    <p:extLst>
      <p:ext uri="{BB962C8B-B14F-4D97-AF65-F5344CB8AC3E}">
        <p14:creationId xmlns:p14="http://schemas.microsoft.com/office/powerpoint/2010/main" val="1228967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E9A530-0327-A596-3854-67AB287E3A32}"/>
              </a:ext>
            </a:extLst>
          </p:cNvPr>
          <p:cNvSpPr>
            <a:spLocks noGrp="1"/>
          </p:cNvSpPr>
          <p:nvPr>
            <p:ph type="title"/>
          </p:nvPr>
        </p:nvSpPr>
        <p:spPr>
          <a:xfrm>
            <a:off x="3671795" y="443356"/>
            <a:ext cx="4817137" cy="1257452"/>
          </a:xfrm>
        </p:spPr>
        <p:txBody>
          <a:bodyPr>
            <a:normAutofit/>
          </a:bodyPr>
          <a:lstStyle/>
          <a:p>
            <a:r>
              <a:rPr lang="da-DK" dirty="0"/>
              <a:t>På- og afmonteringer</a:t>
            </a:r>
          </a:p>
        </p:txBody>
      </p:sp>
      <p:pic>
        <p:nvPicPr>
          <p:cNvPr id="4" name="Picture 2">
            <a:extLst>
              <a:ext uri="{FF2B5EF4-FFF2-40B4-BE49-F238E27FC236}">
                <a16:creationId xmlns:a16="http://schemas.microsoft.com/office/drawing/2014/main" id="{5FC9CDD2-7C66-53CD-2828-E629E2364293}"/>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l="9166" t="1" r="39147" b="1"/>
          <a:stretch/>
        </p:blipFill>
        <p:spPr bwMode="auto">
          <a:xfrm>
            <a:off x="571023" y="998565"/>
            <a:ext cx="2334960" cy="3207359"/>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Pladsholder til indhold 2">
            <a:extLst>
              <a:ext uri="{FF2B5EF4-FFF2-40B4-BE49-F238E27FC236}">
                <a16:creationId xmlns:a16="http://schemas.microsoft.com/office/drawing/2014/main" id="{A3F64DEA-7957-9B72-F0F5-84DFFFB4ED8D}"/>
              </a:ext>
            </a:extLst>
          </p:cNvPr>
          <p:cNvSpPr>
            <a:spLocks noGrp="1"/>
          </p:cNvSpPr>
          <p:nvPr>
            <p:ph idx="1"/>
          </p:nvPr>
        </p:nvSpPr>
        <p:spPr>
          <a:xfrm>
            <a:off x="3347864" y="1178990"/>
            <a:ext cx="5521231" cy="5490370"/>
          </a:xfrm>
        </p:spPr>
        <p:txBody>
          <a:bodyPr>
            <a:normAutofit fontScale="62500" lnSpcReduction="20000"/>
          </a:bodyPr>
          <a:lstStyle/>
          <a:p>
            <a:pPr>
              <a:buNone/>
            </a:pPr>
            <a:r>
              <a:rPr lang="da-DK" sz="2400" b="1" dirty="0">
                <a:solidFill>
                  <a:srgbClr val="FF0000"/>
                </a:solidFill>
              </a:rPr>
              <a:t>Lærer: </a:t>
            </a:r>
            <a:r>
              <a:rPr lang="da-DK" sz="2400" dirty="0"/>
              <a:t>[...] </a:t>
            </a:r>
            <a:r>
              <a:rPr lang="da-DK" sz="2400" b="1" dirty="0"/>
              <a:t>Hvad tænker I, </a:t>
            </a:r>
            <a:r>
              <a:rPr lang="da-DK" sz="2400" b="1" dirty="0" err="1"/>
              <a:t>når</a:t>
            </a:r>
            <a:r>
              <a:rPr lang="da-DK" sz="2400" b="1" dirty="0"/>
              <a:t> I lige har set </a:t>
            </a:r>
            <a:r>
              <a:rPr lang="da-DK" sz="2400" b="1" dirty="0" err="1"/>
              <a:t>sådan</a:t>
            </a:r>
            <a:r>
              <a:rPr lang="da-DK" sz="2400" b="1" dirty="0"/>
              <a:t> noget? </a:t>
            </a:r>
            <a:r>
              <a:rPr lang="da-DK" sz="2400" dirty="0"/>
              <a:t>Jeg kunne godt tænke mig at vide lidt om jeres tanker? Stine?</a:t>
            </a:r>
            <a:br>
              <a:rPr lang="da-DK" sz="2400" dirty="0"/>
            </a:br>
            <a:r>
              <a:rPr lang="da-DK" sz="2400" b="1" dirty="0">
                <a:solidFill>
                  <a:srgbClr val="FF0000"/>
                </a:solidFill>
              </a:rPr>
              <a:t>Stine: </a:t>
            </a:r>
            <a:r>
              <a:rPr lang="da-DK" sz="2400" dirty="0"/>
              <a:t>Jeg synes, </a:t>
            </a:r>
            <a:r>
              <a:rPr lang="da-DK" sz="2400" b="1" dirty="0"/>
              <a:t>det var meget barskt.</a:t>
            </a:r>
            <a:br>
              <a:rPr lang="da-DK" sz="2400" dirty="0">
                <a:solidFill>
                  <a:srgbClr val="FF0000"/>
                </a:solidFill>
              </a:rPr>
            </a:br>
            <a:r>
              <a:rPr lang="da-DK" sz="2400" b="1" dirty="0">
                <a:solidFill>
                  <a:srgbClr val="FF0000"/>
                </a:solidFill>
              </a:rPr>
              <a:t>Lærer: </a:t>
            </a:r>
            <a:r>
              <a:rPr lang="da-DK" sz="2400" dirty="0"/>
              <a:t>Ja, det var </a:t>
            </a:r>
            <a:r>
              <a:rPr lang="da-DK" sz="2400" dirty="0" err="1"/>
              <a:t>ogsa</a:t>
            </a:r>
            <a:r>
              <a:rPr lang="da-DK" sz="2400" dirty="0"/>
              <a:t>̊ rigtig barskt det, der foregik dernede. Hasse? </a:t>
            </a:r>
          </a:p>
          <a:p>
            <a:pPr>
              <a:buNone/>
            </a:pPr>
            <a:r>
              <a:rPr lang="da-DK" sz="2400" b="1" dirty="0">
                <a:solidFill>
                  <a:srgbClr val="FF0000"/>
                </a:solidFill>
              </a:rPr>
              <a:t>Hasse</a:t>
            </a:r>
            <a:r>
              <a:rPr lang="da-DK" sz="2400" b="1" dirty="0"/>
              <a:t>: </a:t>
            </a:r>
            <a:r>
              <a:rPr lang="da-DK" sz="2400" dirty="0"/>
              <a:t>Jeg synes ikke </a:t>
            </a:r>
            <a:r>
              <a:rPr lang="da-DK" sz="2400" dirty="0" err="1"/>
              <a:t>hmmm</a:t>
            </a:r>
            <a:r>
              <a:rPr lang="da-DK" sz="2400" dirty="0"/>
              <a:t>, jeg synes ikke </a:t>
            </a:r>
            <a:r>
              <a:rPr lang="da-DK" sz="2400" b="1" dirty="0"/>
              <a:t>det er helt fair for de sorte. </a:t>
            </a:r>
          </a:p>
          <a:p>
            <a:pPr>
              <a:buNone/>
            </a:pPr>
            <a:r>
              <a:rPr lang="da-DK" sz="2400" b="1" dirty="0">
                <a:solidFill>
                  <a:srgbClr val="FF0000"/>
                </a:solidFill>
              </a:rPr>
              <a:t>Lærer: </a:t>
            </a:r>
            <a:r>
              <a:rPr lang="da-DK" sz="2400" dirty="0"/>
              <a:t>Nej. Hvad var det der ikke er helt fair? </a:t>
            </a:r>
          </a:p>
          <a:p>
            <a:pPr>
              <a:buNone/>
            </a:pPr>
            <a:r>
              <a:rPr lang="da-DK" sz="2400" b="1" dirty="0">
                <a:solidFill>
                  <a:srgbClr val="FF0000"/>
                </a:solidFill>
              </a:rPr>
              <a:t>Hasse: </a:t>
            </a:r>
            <a:r>
              <a:rPr lang="da-DK" sz="2400" dirty="0"/>
              <a:t>At de skal have hugget armene af og det [...]. </a:t>
            </a:r>
          </a:p>
          <a:p>
            <a:pPr>
              <a:buNone/>
            </a:pPr>
            <a:r>
              <a:rPr lang="da-DK" sz="2400" b="1" dirty="0">
                <a:solidFill>
                  <a:srgbClr val="FF0000"/>
                </a:solidFill>
              </a:rPr>
              <a:t>Tue: </a:t>
            </a:r>
            <a:r>
              <a:rPr lang="da-DK" sz="2400" b="1" dirty="0"/>
              <a:t>Det var kun </a:t>
            </a:r>
            <a:r>
              <a:rPr lang="da-DK" sz="2400" b="1" dirty="0" err="1"/>
              <a:t>hånden</a:t>
            </a:r>
            <a:r>
              <a:rPr lang="da-DK" sz="2400" b="1" dirty="0"/>
              <a:t>.</a:t>
            </a:r>
            <a:br>
              <a:rPr lang="da-DK" sz="2400" dirty="0"/>
            </a:br>
            <a:r>
              <a:rPr lang="da-DK" sz="2400" b="1" dirty="0">
                <a:solidFill>
                  <a:srgbClr val="FF0000"/>
                </a:solidFill>
              </a:rPr>
              <a:t>Lærer: </a:t>
            </a:r>
            <a:r>
              <a:rPr lang="da-DK" sz="2400" dirty="0"/>
              <a:t>Det var </a:t>
            </a:r>
            <a:r>
              <a:rPr lang="da-DK" sz="2400" dirty="0" err="1"/>
              <a:t>hånden</a:t>
            </a:r>
            <a:r>
              <a:rPr lang="da-DK" sz="2400" dirty="0"/>
              <a:t>, ja.</a:t>
            </a:r>
            <a:br>
              <a:rPr lang="da-DK" sz="2400" dirty="0"/>
            </a:br>
            <a:r>
              <a:rPr lang="da-DK" sz="2400" b="1" dirty="0">
                <a:solidFill>
                  <a:srgbClr val="FF0000"/>
                </a:solidFill>
              </a:rPr>
              <a:t>Hasse: </a:t>
            </a:r>
            <a:r>
              <a:rPr lang="da-DK" sz="2400" dirty="0" err="1"/>
              <a:t>Hånden</a:t>
            </a:r>
            <a:r>
              <a:rPr lang="da-DK" sz="2400" dirty="0"/>
              <a:t>, </a:t>
            </a:r>
            <a:r>
              <a:rPr lang="da-DK" sz="2400" dirty="0" err="1"/>
              <a:t>sådan</a:t>
            </a:r>
            <a:r>
              <a:rPr lang="da-DK" sz="2400" dirty="0"/>
              <a:t> uden nogen rigtig grund [...]. </a:t>
            </a:r>
          </a:p>
          <a:p>
            <a:pPr>
              <a:buNone/>
            </a:pPr>
            <a:r>
              <a:rPr lang="da-DK" sz="2400" b="1" dirty="0">
                <a:solidFill>
                  <a:srgbClr val="FF0000"/>
                </a:solidFill>
              </a:rPr>
              <a:t>Mille: </a:t>
            </a:r>
            <a:r>
              <a:rPr lang="da-DK" sz="2400" dirty="0"/>
              <a:t>Det er ikke behageligt at se [...]. </a:t>
            </a:r>
          </a:p>
          <a:p>
            <a:pPr>
              <a:buNone/>
            </a:pPr>
            <a:r>
              <a:rPr lang="da-DK" sz="2400" b="1" dirty="0">
                <a:solidFill>
                  <a:srgbClr val="FF0000"/>
                </a:solidFill>
              </a:rPr>
              <a:t>Tue: </a:t>
            </a:r>
            <a:r>
              <a:rPr lang="da-DK" sz="2400" b="1" dirty="0" err="1"/>
              <a:t>Altsa</a:t>
            </a:r>
            <a:r>
              <a:rPr lang="da-DK" sz="2400" b="1" dirty="0"/>
              <a:t>̊, han var jo lidt dum. Han ville gerne have dem til at arbejde, men han huggede </a:t>
            </a:r>
            <a:r>
              <a:rPr lang="da-DK" sz="2400" b="1" dirty="0" err="1"/>
              <a:t>hånden</a:t>
            </a:r>
            <a:r>
              <a:rPr lang="da-DK" sz="2400" b="1" dirty="0"/>
              <a:t> af dem [...]. </a:t>
            </a:r>
          </a:p>
          <a:p>
            <a:pPr>
              <a:buNone/>
            </a:pPr>
            <a:r>
              <a:rPr lang="da-DK" sz="2400" b="1" dirty="0">
                <a:solidFill>
                  <a:srgbClr val="FF0000"/>
                </a:solidFill>
              </a:rPr>
              <a:t>Lærer: </a:t>
            </a:r>
            <a:r>
              <a:rPr lang="da-DK" sz="2400" b="1" dirty="0"/>
              <a:t>Ja og tanken har måske været, at her er der arbejdskraft nok</a:t>
            </a:r>
            <a:r>
              <a:rPr lang="da-DK" sz="2400" dirty="0"/>
              <a:t>... Der er masse af øh af slaver øh, vi kan tage og udnytte i vores øh i vores øh plantager, </a:t>
            </a:r>
            <a:r>
              <a:rPr lang="da-DK" sz="2400" dirty="0" err="1"/>
              <a:t>sa</a:t>
            </a:r>
            <a:r>
              <a:rPr lang="da-DK" sz="2400" dirty="0"/>
              <a:t>̊ ved at vi hugger armen af den ene af dem, det er jo, </a:t>
            </a:r>
            <a:r>
              <a:rPr lang="da-DK" sz="2400" dirty="0" err="1"/>
              <a:t>altsa</a:t>
            </a:r>
            <a:r>
              <a:rPr lang="da-DK" sz="2400" dirty="0"/>
              <a:t>̊ </a:t>
            </a:r>
            <a:r>
              <a:rPr lang="da-DK" sz="2400" dirty="0" err="1"/>
              <a:t>sa</a:t>
            </a:r>
            <a:r>
              <a:rPr lang="da-DK" sz="2400" dirty="0"/>
              <a:t>̊ må man bare leve med en hånd mindre. Vi har masser at ta’ af. </a:t>
            </a:r>
          </a:p>
          <a:p>
            <a:pPr>
              <a:buNone/>
            </a:pPr>
            <a:endParaRPr lang="da-DK" sz="2400" dirty="0"/>
          </a:p>
          <a:p>
            <a:pPr>
              <a:buNone/>
            </a:pPr>
            <a:r>
              <a:rPr lang="da-DK" sz="2400" dirty="0"/>
              <a:t>(Imperialismeforløb, 8. klasse)</a:t>
            </a:r>
          </a:p>
          <a:p>
            <a:pPr>
              <a:buNone/>
            </a:pPr>
            <a:endParaRPr lang="da-DK" sz="825" dirty="0"/>
          </a:p>
        </p:txBody>
      </p:sp>
      <p:sp>
        <p:nvSpPr>
          <p:cNvPr id="6" name="Tekstfelt 5">
            <a:extLst>
              <a:ext uri="{FF2B5EF4-FFF2-40B4-BE49-F238E27FC236}">
                <a16:creationId xmlns:a16="http://schemas.microsoft.com/office/drawing/2014/main" id="{8ACEE1E2-451F-AEFC-22F0-7F26D81E13FB}"/>
              </a:ext>
            </a:extLst>
          </p:cNvPr>
          <p:cNvSpPr txBox="1"/>
          <p:nvPr/>
        </p:nvSpPr>
        <p:spPr>
          <a:xfrm>
            <a:off x="274905" y="4293096"/>
            <a:ext cx="2809178" cy="646331"/>
          </a:xfrm>
          <a:prstGeom prst="rect">
            <a:avLst/>
          </a:prstGeom>
          <a:solidFill>
            <a:schemeClr val="bg1">
              <a:lumMod val="65000"/>
            </a:schemeClr>
          </a:solidFill>
        </p:spPr>
        <p:txBody>
          <a:bodyPr wrap="square">
            <a:spAutoFit/>
          </a:bodyPr>
          <a:lstStyle/>
          <a:p>
            <a:r>
              <a:rPr lang="da-DK" sz="900">
                <a:solidFill>
                  <a:schemeClr val="bg1"/>
                </a:solidFill>
                <a:latin typeface="Arial" panose="020B0604020202020204" pitchFamily="34" charset="0"/>
              </a:rPr>
              <a:t>Belgisk Congo: En far stirrer på sin 5 årig datters afhuggede hånd og fod, serveret som en straf for at have høstet for lidt gummi i plantagerne. Public Domain, Wikimedia Commons</a:t>
            </a:r>
            <a:endParaRPr lang="da-DK" sz="900" dirty="0">
              <a:solidFill>
                <a:schemeClr val="bg1"/>
              </a:solidFill>
            </a:endParaRPr>
          </a:p>
        </p:txBody>
      </p:sp>
    </p:spTree>
    <p:extLst>
      <p:ext uri="{BB962C8B-B14F-4D97-AF65-F5344CB8AC3E}">
        <p14:creationId xmlns:p14="http://schemas.microsoft.com/office/powerpoint/2010/main" val="13980694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FB7C13-62A9-88DC-E062-D42FA68D9EB7}"/>
              </a:ext>
            </a:extLst>
          </p:cNvPr>
          <p:cNvSpPr>
            <a:spLocks noGrp="1"/>
          </p:cNvSpPr>
          <p:nvPr>
            <p:ph type="title"/>
          </p:nvPr>
        </p:nvSpPr>
        <p:spPr>
          <a:xfrm>
            <a:off x="284969" y="204250"/>
            <a:ext cx="8565343" cy="1228998"/>
          </a:xfrm>
        </p:spPr>
        <p:txBody>
          <a:bodyPr anchor="t">
            <a:normAutofit fontScale="90000"/>
          </a:bodyPr>
          <a:lstStyle/>
          <a:p>
            <a:pPr>
              <a:lnSpc>
                <a:spcPct val="92000"/>
              </a:lnSpc>
            </a:pPr>
            <a:br>
              <a:rPr lang="da-DK" sz="1900" dirty="0"/>
            </a:br>
            <a:br>
              <a:rPr lang="da-DK" sz="1900" dirty="0"/>
            </a:br>
            <a:br>
              <a:rPr lang="da-DK" sz="1900" dirty="0"/>
            </a:br>
            <a:r>
              <a:rPr lang="da-DK" sz="3200" dirty="0"/>
              <a:t>Elevernes på-monteringer</a:t>
            </a:r>
          </a:p>
        </p:txBody>
      </p:sp>
      <p:sp>
        <p:nvSpPr>
          <p:cNvPr id="3" name="Pladsholder til indhold 2">
            <a:extLst>
              <a:ext uri="{FF2B5EF4-FFF2-40B4-BE49-F238E27FC236}">
                <a16:creationId xmlns:a16="http://schemas.microsoft.com/office/drawing/2014/main" id="{18DBCB06-05EA-CC8E-5C57-687B7885EBED}"/>
              </a:ext>
            </a:extLst>
          </p:cNvPr>
          <p:cNvSpPr>
            <a:spLocks noGrp="1"/>
          </p:cNvSpPr>
          <p:nvPr>
            <p:ph idx="1"/>
          </p:nvPr>
        </p:nvSpPr>
        <p:spPr>
          <a:xfrm>
            <a:off x="284399" y="1916832"/>
            <a:ext cx="8565913" cy="4113169"/>
          </a:xfrm>
        </p:spPr>
        <p:txBody>
          <a:bodyPr>
            <a:normAutofit/>
          </a:bodyPr>
          <a:lstStyle/>
          <a:p>
            <a:pPr>
              <a:spcAft>
                <a:spcPts val="600"/>
              </a:spcAft>
            </a:pPr>
            <a:endParaRPr lang="da-DK" b="1" dirty="0"/>
          </a:p>
          <a:p>
            <a:pPr>
              <a:spcAft>
                <a:spcPts val="600"/>
              </a:spcAft>
            </a:pPr>
            <a:endParaRPr lang="da-DK" b="1" dirty="0"/>
          </a:p>
          <a:p>
            <a:pPr>
              <a:spcAft>
                <a:spcPts val="600"/>
              </a:spcAft>
            </a:pPr>
            <a:endParaRPr lang="da-DK" b="1" dirty="0"/>
          </a:p>
          <a:p>
            <a:pPr>
              <a:spcAft>
                <a:spcPts val="600"/>
              </a:spcAft>
            </a:pPr>
            <a:r>
              <a:rPr lang="da-DK" b="1" dirty="0">
                <a:solidFill>
                  <a:srgbClr val="FF0000"/>
                </a:solidFill>
              </a:rPr>
              <a:t>Tue: </a:t>
            </a:r>
            <a:r>
              <a:rPr lang="da-DK" dirty="0"/>
              <a:t>Jamen, de råbte vel stop? </a:t>
            </a:r>
          </a:p>
          <a:p>
            <a:pPr>
              <a:spcAft>
                <a:spcPts val="600"/>
              </a:spcAft>
            </a:pPr>
            <a:r>
              <a:rPr lang="da-DK" b="1" dirty="0">
                <a:solidFill>
                  <a:srgbClr val="FF0000"/>
                </a:solidFill>
              </a:rPr>
              <a:t>Lærer: </a:t>
            </a:r>
            <a:r>
              <a:rPr lang="da-DK" dirty="0"/>
              <a:t>[…] For det meste prøvede de at råbe stop, men nogle gange skød de også bare […] fordi, det var det, de havde fået ordre på […].</a:t>
            </a:r>
          </a:p>
          <a:p>
            <a:pPr>
              <a:spcAft>
                <a:spcPts val="600"/>
              </a:spcAft>
              <a:buNone/>
            </a:pPr>
            <a:r>
              <a:rPr lang="da-DK" dirty="0"/>
              <a:t>(Den Kolde Krig, om Berlinmuren, 9. klasse)</a:t>
            </a:r>
          </a:p>
        </p:txBody>
      </p:sp>
      <p:sp>
        <p:nvSpPr>
          <p:cNvPr id="8" name="Footer Placeholder 3">
            <a:extLst>
              <a:ext uri="{FF2B5EF4-FFF2-40B4-BE49-F238E27FC236}">
                <a16:creationId xmlns:a16="http://schemas.microsoft.com/office/drawing/2014/main" id="{8E7F0AA1-181E-5382-72BE-B485C6BF9B33}"/>
              </a:ext>
            </a:extLst>
          </p:cNvPr>
          <p:cNvSpPr>
            <a:spLocks noGrp="1"/>
          </p:cNvSpPr>
          <p:nvPr>
            <p:ph type="ftr" sz="quarter" idx="20"/>
          </p:nvPr>
        </p:nvSpPr>
        <p:spPr>
          <a:xfrm>
            <a:off x="6677025" y="6402251"/>
            <a:ext cx="1438380" cy="207890"/>
          </a:xfrm>
        </p:spPr>
        <p:txBody>
          <a:bodyPr/>
          <a:lstStyle/>
          <a:p>
            <a:pPr>
              <a:spcAft>
                <a:spcPts val="600"/>
              </a:spcAft>
            </a:pPr>
            <a:r>
              <a:rPr lang="en-GB"/>
              <a:t>ucsyd.dk</a:t>
            </a:r>
          </a:p>
        </p:txBody>
      </p:sp>
      <p:sp>
        <p:nvSpPr>
          <p:cNvPr id="10" name="Slide Number Placeholder 4">
            <a:extLst>
              <a:ext uri="{FF2B5EF4-FFF2-40B4-BE49-F238E27FC236}">
                <a16:creationId xmlns:a16="http://schemas.microsoft.com/office/drawing/2014/main" id="{7F6A1E2F-F9C8-73EC-14B0-E22BE7801E39}"/>
              </a:ext>
            </a:extLst>
          </p:cNvPr>
          <p:cNvSpPr>
            <a:spLocks noGrp="1"/>
          </p:cNvSpPr>
          <p:nvPr>
            <p:ph type="sldNum" sz="quarter" idx="21"/>
          </p:nvPr>
        </p:nvSpPr>
        <p:spPr>
          <a:xfrm>
            <a:off x="8388424" y="6392249"/>
            <a:ext cx="472160" cy="215444"/>
          </a:xfrm>
        </p:spPr>
        <p:txBody>
          <a:bodyPr/>
          <a:lstStyle/>
          <a:p>
            <a:pPr>
              <a:spcAft>
                <a:spcPts val="600"/>
              </a:spcAft>
            </a:pPr>
            <a:fld id="{5BA07366-CB75-4AA8-9E5B-928B849F427C}" type="slidenum">
              <a:rPr lang="da-DK" smtClean="0"/>
              <a:pPr>
                <a:spcAft>
                  <a:spcPts val="600"/>
                </a:spcAft>
              </a:pPr>
              <a:t>34</a:t>
            </a:fld>
            <a:endParaRPr lang="da-DK"/>
          </a:p>
        </p:txBody>
      </p:sp>
    </p:spTree>
    <p:extLst>
      <p:ext uri="{BB962C8B-B14F-4D97-AF65-F5344CB8AC3E}">
        <p14:creationId xmlns:p14="http://schemas.microsoft.com/office/powerpoint/2010/main" val="40167820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4970" y="204250"/>
            <a:ext cx="6624000" cy="1228998"/>
          </a:xfrm>
        </p:spPr>
        <p:txBody>
          <a:bodyPr anchor="t">
            <a:normAutofit/>
          </a:bodyPr>
          <a:lstStyle/>
          <a:p>
            <a:r>
              <a:rPr lang="da-DK" dirty="0"/>
              <a:t>2. Den temporale dimension</a:t>
            </a:r>
          </a:p>
        </p:txBody>
      </p:sp>
      <p:sp>
        <p:nvSpPr>
          <p:cNvPr id="7" name="Pladsholder til tekst 6"/>
          <p:cNvSpPr>
            <a:spLocks noGrp="1"/>
          </p:cNvSpPr>
          <p:nvPr>
            <p:ph idx="1"/>
          </p:nvPr>
        </p:nvSpPr>
        <p:spPr>
          <a:xfrm>
            <a:off x="284400" y="1916832"/>
            <a:ext cx="6624000" cy="4113169"/>
          </a:xfrm>
        </p:spPr>
        <p:txBody>
          <a:bodyPr>
            <a:normAutofit/>
          </a:bodyPr>
          <a:lstStyle/>
          <a:p>
            <a:pPr>
              <a:spcAft>
                <a:spcPts val="600"/>
              </a:spcAft>
            </a:pPr>
            <a:r>
              <a:rPr lang="da-DK" dirty="0"/>
              <a:t>Det normfølsomme</a:t>
            </a:r>
            <a:endParaRPr lang="da-DK"/>
          </a:p>
        </p:txBody>
      </p:sp>
      <p:sp>
        <p:nvSpPr>
          <p:cNvPr id="12" name="Footer Placeholder 3">
            <a:extLst>
              <a:ext uri="{FF2B5EF4-FFF2-40B4-BE49-F238E27FC236}">
                <a16:creationId xmlns:a16="http://schemas.microsoft.com/office/drawing/2014/main" id="{6DEB09A9-2E59-7F38-8C41-CB0A1495231C}"/>
              </a:ext>
            </a:extLst>
          </p:cNvPr>
          <p:cNvSpPr>
            <a:spLocks noGrp="1"/>
          </p:cNvSpPr>
          <p:nvPr>
            <p:ph type="ftr" sz="quarter" idx="11"/>
          </p:nvPr>
        </p:nvSpPr>
        <p:spPr>
          <a:xfrm>
            <a:off x="6677025" y="6402251"/>
            <a:ext cx="1438380" cy="207890"/>
          </a:xfrm>
        </p:spPr>
        <p:txBody>
          <a:bodyPr/>
          <a:lstStyle/>
          <a:p>
            <a:endParaRPr lang="da-DK"/>
          </a:p>
        </p:txBody>
      </p:sp>
      <p:sp>
        <p:nvSpPr>
          <p:cNvPr id="14" name="Slide Number Placeholder 4">
            <a:extLst>
              <a:ext uri="{FF2B5EF4-FFF2-40B4-BE49-F238E27FC236}">
                <a16:creationId xmlns:a16="http://schemas.microsoft.com/office/drawing/2014/main" id="{719D4183-2355-1CD2-F8D1-5285A9077991}"/>
              </a:ext>
            </a:extLst>
          </p:cNvPr>
          <p:cNvSpPr>
            <a:spLocks noGrp="1"/>
          </p:cNvSpPr>
          <p:nvPr>
            <p:ph type="sldNum" sz="quarter" idx="12"/>
          </p:nvPr>
        </p:nvSpPr>
        <p:spPr>
          <a:xfrm>
            <a:off x="8388424" y="6392249"/>
            <a:ext cx="472160" cy="215444"/>
          </a:xfrm>
        </p:spPr>
        <p:txBody>
          <a:bodyPr/>
          <a:lstStyle/>
          <a:p>
            <a:pPr>
              <a:spcAft>
                <a:spcPts val="600"/>
              </a:spcAft>
            </a:pPr>
            <a:fld id="{511248C6-65C0-4F27-93BA-5B726921DBCE}" type="slidenum">
              <a:rPr lang="da-DK" smtClean="0"/>
              <a:pPr>
                <a:spcAft>
                  <a:spcPts val="600"/>
                </a:spcAft>
              </a:pPr>
              <a:t>35</a:t>
            </a:fld>
            <a:endParaRPr lang="da-DK"/>
          </a:p>
        </p:txBody>
      </p:sp>
      <p:sp>
        <p:nvSpPr>
          <p:cNvPr id="5" name="Pladsholder til slidenummer 4"/>
          <p:cNvSpPr>
            <a:spLocks noGrp="1"/>
          </p:cNvSpPr>
          <p:nvPr>
            <p:ph type="sldNum" sz="quarter" idx="4294967295"/>
          </p:nvPr>
        </p:nvSpPr>
        <p:spPr>
          <a:xfrm>
            <a:off x="2216464" y="7901630"/>
            <a:ext cx="472160" cy="209914"/>
          </a:xfrm>
        </p:spPr>
        <p:txBody>
          <a:bodyPr/>
          <a:lstStyle/>
          <a:p>
            <a:pPr>
              <a:spcAft>
                <a:spcPts val="600"/>
              </a:spcAft>
            </a:pPr>
            <a:fld id="{5BA07366-CB75-4AA8-9E5B-928B849F427C}" type="slidenum">
              <a:rPr lang="da-DK"/>
              <a:pPr>
                <a:spcAft>
                  <a:spcPts val="600"/>
                </a:spcAft>
              </a:pPr>
              <a:t>35</a:t>
            </a:fld>
            <a:endParaRPr lang="da-DK"/>
          </a:p>
        </p:txBody>
      </p:sp>
      <p:sp>
        <p:nvSpPr>
          <p:cNvPr id="3" name="Pladsholder til sidefod 2">
            <a:extLst>
              <a:ext uri="{FF2B5EF4-FFF2-40B4-BE49-F238E27FC236}">
                <a16:creationId xmlns:a16="http://schemas.microsoft.com/office/drawing/2014/main" id="{5EF6192F-818C-474D-DA88-005D0B500DE1}"/>
              </a:ext>
            </a:extLst>
          </p:cNvPr>
          <p:cNvSpPr>
            <a:spLocks noGrp="1"/>
          </p:cNvSpPr>
          <p:nvPr>
            <p:ph type="ftr" sz="quarter" idx="4294967295"/>
          </p:nvPr>
        </p:nvSpPr>
        <p:spPr>
          <a:xfrm>
            <a:off x="1187624" y="7901630"/>
            <a:ext cx="1028840" cy="207890"/>
          </a:xfrm>
        </p:spPr>
        <p:txBody>
          <a:bodyPr/>
          <a:lstStyle/>
          <a:p>
            <a:pPr>
              <a:spcAft>
                <a:spcPts val="600"/>
              </a:spcAft>
            </a:pPr>
            <a:r>
              <a:rPr lang="da-DK"/>
              <a:t>ucsyd.dk</a:t>
            </a:r>
          </a:p>
        </p:txBody>
      </p:sp>
    </p:spTree>
    <p:extLst>
      <p:ext uri="{BB962C8B-B14F-4D97-AF65-F5344CB8AC3E}">
        <p14:creationId xmlns:p14="http://schemas.microsoft.com/office/powerpoint/2010/main" val="32644293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738764-BDE2-6375-8FCE-973E4DC979C2}"/>
              </a:ext>
            </a:extLst>
          </p:cNvPr>
          <p:cNvSpPr>
            <a:spLocks noGrp="1"/>
          </p:cNvSpPr>
          <p:nvPr>
            <p:ph type="title"/>
          </p:nvPr>
        </p:nvSpPr>
        <p:spPr>
          <a:xfrm>
            <a:off x="284970" y="204250"/>
            <a:ext cx="8565343" cy="1228998"/>
          </a:xfrm>
        </p:spPr>
        <p:txBody>
          <a:bodyPr anchor="t">
            <a:normAutofit/>
          </a:bodyPr>
          <a:lstStyle/>
          <a:p>
            <a:r>
              <a:rPr lang="da-DK"/>
              <a:t>Det, der opfattes som kontroversielt</a:t>
            </a:r>
          </a:p>
        </p:txBody>
      </p:sp>
      <p:sp>
        <p:nvSpPr>
          <p:cNvPr id="3" name="Pladsholder til indhold 2">
            <a:extLst>
              <a:ext uri="{FF2B5EF4-FFF2-40B4-BE49-F238E27FC236}">
                <a16:creationId xmlns:a16="http://schemas.microsoft.com/office/drawing/2014/main" id="{2F1E7723-1823-4396-EBC9-688134C56B81}"/>
              </a:ext>
            </a:extLst>
          </p:cNvPr>
          <p:cNvSpPr>
            <a:spLocks noGrp="1"/>
          </p:cNvSpPr>
          <p:nvPr>
            <p:ph sz="quarter" idx="13"/>
          </p:nvPr>
        </p:nvSpPr>
        <p:spPr>
          <a:xfrm>
            <a:off x="284163" y="1916113"/>
            <a:ext cx="4140000" cy="4113212"/>
          </a:xfrm>
        </p:spPr>
        <p:txBody>
          <a:bodyPr>
            <a:normAutofit/>
          </a:bodyPr>
          <a:lstStyle/>
          <a:p>
            <a:pPr>
              <a:spcAft>
                <a:spcPts val="600"/>
              </a:spcAft>
            </a:pPr>
            <a:r>
              <a:rPr lang="da-DK" dirty="0"/>
              <a:t>- Udspringer af de norm- og værdisæt lærere og elever er formet af i et nutidsperspektiv</a:t>
            </a:r>
          </a:p>
          <a:p>
            <a:pPr>
              <a:spcAft>
                <a:spcPts val="600"/>
              </a:spcAft>
            </a:pPr>
            <a:r>
              <a:rPr lang="da-DK" dirty="0"/>
              <a:t>- Suppleres i nogle tilfælde med historisk </a:t>
            </a:r>
            <a:r>
              <a:rPr lang="da-DK" dirty="0" err="1"/>
              <a:t>kontekstualisering</a:t>
            </a:r>
            <a:r>
              <a:rPr lang="da-DK" dirty="0"/>
              <a:t> og fortidsblik </a:t>
            </a:r>
          </a:p>
          <a:p>
            <a:pPr>
              <a:spcAft>
                <a:spcPts val="600"/>
              </a:spcAft>
            </a:pPr>
            <a:r>
              <a:rPr lang="da-DK" dirty="0"/>
              <a:t>- Ofte blev det et nutidsperspektiv og i flere tilfælde gled historie i baggrunden</a:t>
            </a:r>
          </a:p>
        </p:txBody>
      </p:sp>
      <p:pic>
        <p:nvPicPr>
          <p:cNvPr id="4" name="Billede 3" descr="Et billede, der indeholder tekst, indendørs, væg, elektronik&#10;&#10;Automatisk genereret beskrivelse">
            <a:extLst>
              <a:ext uri="{FF2B5EF4-FFF2-40B4-BE49-F238E27FC236}">
                <a16:creationId xmlns:a16="http://schemas.microsoft.com/office/drawing/2014/main" id="{32485DB5-442B-26CB-3FFF-7D27837CCE8A}"/>
              </a:ext>
            </a:extLst>
          </p:cNvPr>
          <p:cNvPicPr>
            <a:picLocks noChangeAspect="1"/>
          </p:cNvPicPr>
          <p:nvPr/>
        </p:nvPicPr>
        <p:blipFill rotWithShape="1">
          <a:blip r:embed="rId2"/>
          <a:srcRect r="25485"/>
          <a:stretch/>
        </p:blipFill>
        <p:spPr>
          <a:xfrm rot="5400000">
            <a:off x="4723706" y="1902719"/>
            <a:ext cx="4113212" cy="4140000"/>
          </a:xfrm>
          <a:prstGeom prst="rect">
            <a:avLst/>
          </a:prstGeom>
          <a:noFill/>
          <a:effectLst/>
        </p:spPr>
      </p:pic>
      <p:sp>
        <p:nvSpPr>
          <p:cNvPr id="15" name="Footer Placeholder 4">
            <a:extLst>
              <a:ext uri="{FF2B5EF4-FFF2-40B4-BE49-F238E27FC236}">
                <a16:creationId xmlns:a16="http://schemas.microsoft.com/office/drawing/2014/main" id="{5C433520-C51A-C762-91C7-0222A000C59A}"/>
              </a:ext>
            </a:extLst>
          </p:cNvPr>
          <p:cNvSpPr>
            <a:spLocks noGrp="1"/>
          </p:cNvSpPr>
          <p:nvPr>
            <p:ph type="ftr" sz="quarter" idx="16"/>
          </p:nvPr>
        </p:nvSpPr>
        <p:spPr>
          <a:xfrm>
            <a:off x="6677025" y="6402251"/>
            <a:ext cx="1438380" cy="207890"/>
          </a:xfrm>
        </p:spPr>
        <p:txBody>
          <a:bodyPr/>
          <a:lstStyle/>
          <a:p>
            <a:pPr>
              <a:spcAft>
                <a:spcPts val="600"/>
              </a:spcAft>
            </a:pPr>
            <a:r>
              <a:rPr lang="en-GB"/>
              <a:t>ucsyd.dk</a:t>
            </a:r>
          </a:p>
        </p:txBody>
      </p:sp>
      <p:sp>
        <p:nvSpPr>
          <p:cNvPr id="16" name="Slide Number Placeholder 5">
            <a:extLst>
              <a:ext uri="{FF2B5EF4-FFF2-40B4-BE49-F238E27FC236}">
                <a16:creationId xmlns:a16="http://schemas.microsoft.com/office/drawing/2014/main" id="{302EF9FF-BCE6-D3D9-83E8-6A3FB73162B0}"/>
              </a:ext>
            </a:extLst>
          </p:cNvPr>
          <p:cNvSpPr>
            <a:spLocks noGrp="1"/>
          </p:cNvSpPr>
          <p:nvPr>
            <p:ph type="sldNum" sz="quarter" idx="17"/>
          </p:nvPr>
        </p:nvSpPr>
        <p:spPr>
          <a:xfrm>
            <a:off x="8388424" y="6392249"/>
            <a:ext cx="472160" cy="215444"/>
          </a:xfrm>
        </p:spPr>
        <p:txBody>
          <a:bodyPr/>
          <a:lstStyle/>
          <a:p>
            <a:pPr>
              <a:spcAft>
                <a:spcPts val="600"/>
              </a:spcAft>
            </a:pPr>
            <a:fld id="{5BA07366-CB75-4AA8-9E5B-928B849F427C}" type="slidenum">
              <a:rPr lang="da-DK" smtClean="0"/>
              <a:pPr>
                <a:spcAft>
                  <a:spcPts val="600"/>
                </a:spcAft>
              </a:pPr>
              <a:t>36</a:t>
            </a:fld>
            <a:endParaRPr lang="da-DK"/>
          </a:p>
        </p:txBody>
      </p:sp>
    </p:spTree>
    <p:extLst>
      <p:ext uri="{BB962C8B-B14F-4D97-AF65-F5344CB8AC3E}">
        <p14:creationId xmlns:p14="http://schemas.microsoft.com/office/powerpoint/2010/main" val="15187073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0BE1EF-A3BC-0CDA-8AEA-CD3CB318E110}"/>
              </a:ext>
            </a:extLst>
          </p:cNvPr>
          <p:cNvSpPr>
            <a:spLocks noGrp="1"/>
          </p:cNvSpPr>
          <p:nvPr>
            <p:ph type="title"/>
          </p:nvPr>
        </p:nvSpPr>
        <p:spPr>
          <a:xfrm>
            <a:off x="284969" y="204250"/>
            <a:ext cx="8565343" cy="1228998"/>
          </a:xfrm>
        </p:spPr>
        <p:txBody>
          <a:bodyPr anchor="t">
            <a:normAutofit/>
          </a:bodyPr>
          <a:lstStyle/>
          <a:p>
            <a:r>
              <a:rPr lang="da-DK"/>
              <a:t>Stillingtagen til ret og uret</a:t>
            </a:r>
          </a:p>
        </p:txBody>
      </p:sp>
      <p:sp>
        <p:nvSpPr>
          <p:cNvPr id="3" name="Pladsholder til indhold 2">
            <a:extLst>
              <a:ext uri="{FF2B5EF4-FFF2-40B4-BE49-F238E27FC236}">
                <a16:creationId xmlns:a16="http://schemas.microsoft.com/office/drawing/2014/main" id="{48611663-D660-341E-0FAB-13DE121C64BA}"/>
              </a:ext>
            </a:extLst>
          </p:cNvPr>
          <p:cNvSpPr>
            <a:spLocks noGrp="1"/>
          </p:cNvSpPr>
          <p:nvPr>
            <p:ph sz="quarter" idx="13"/>
          </p:nvPr>
        </p:nvSpPr>
        <p:spPr>
          <a:xfrm>
            <a:off x="284163" y="1916113"/>
            <a:ext cx="4140000" cy="4113212"/>
          </a:xfrm>
        </p:spPr>
        <p:txBody>
          <a:bodyPr>
            <a:normAutofit/>
          </a:bodyPr>
          <a:lstStyle/>
          <a:p>
            <a:pPr>
              <a:lnSpc>
                <a:spcPct val="98000"/>
              </a:lnSpc>
              <a:spcAft>
                <a:spcPts val="600"/>
              </a:spcAft>
            </a:pPr>
            <a:r>
              <a:rPr lang="da-DK" sz="1900" b="1" dirty="0">
                <a:solidFill>
                  <a:srgbClr val="FF0000"/>
                </a:solidFill>
              </a:rPr>
              <a:t>Solveig: </a:t>
            </a:r>
            <a:r>
              <a:rPr lang="da-DK" sz="1900" dirty="0"/>
              <a:t>Jamen, det var også bare det der med, at ham der ligesom også var overlevet … ham kommandanten fra koncentrationslejren. Han boede jo lige ved siden af. Så når han for eksempel har været derhenne, så kunne han jo bare gå lige hjem og så </a:t>
            </a:r>
            <a:r>
              <a:rPr lang="da-DK" sz="1900" b="1" dirty="0"/>
              <a:t>lade som om der ikke rigtig var noget, der var sket. </a:t>
            </a:r>
          </a:p>
          <a:p>
            <a:pPr>
              <a:lnSpc>
                <a:spcPct val="98000"/>
              </a:lnSpc>
              <a:spcAft>
                <a:spcPts val="600"/>
              </a:spcAft>
            </a:pPr>
            <a:r>
              <a:rPr lang="da-DK" sz="1900" b="1" dirty="0">
                <a:solidFill>
                  <a:srgbClr val="FF0000"/>
                </a:solidFill>
              </a:rPr>
              <a:t>Lærer: </a:t>
            </a:r>
            <a:r>
              <a:rPr lang="da-DK" sz="1900" dirty="0"/>
              <a:t>Ja. Hjem i sin </a:t>
            </a:r>
            <a:r>
              <a:rPr lang="da-DK" sz="1900" b="1" dirty="0"/>
              <a:t>store fine villa </a:t>
            </a:r>
            <a:r>
              <a:rPr lang="da-DK" sz="1900" dirty="0"/>
              <a:t>med børn og kone og det hele og hygge sig med dem […]. </a:t>
            </a:r>
          </a:p>
          <a:p>
            <a:pPr>
              <a:lnSpc>
                <a:spcPct val="98000"/>
              </a:lnSpc>
              <a:spcAft>
                <a:spcPts val="600"/>
              </a:spcAft>
              <a:buNone/>
            </a:pPr>
            <a:r>
              <a:rPr lang="da-DK" sz="1900" dirty="0"/>
              <a:t>(Holocaustforløb, 8. klasse)</a:t>
            </a:r>
          </a:p>
        </p:txBody>
      </p:sp>
      <p:pic>
        <p:nvPicPr>
          <p:cNvPr id="4" name="Billede 3" descr="Et billede, der indeholder tekst&#10;&#10;Automatisk genereret beskrivelse">
            <a:extLst>
              <a:ext uri="{FF2B5EF4-FFF2-40B4-BE49-F238E27FC236}">
                <a16:creationId xmlns:a16="http://schemas.microsoft.com/office/drawing/2014/main" id="{7CD1D738-6D94-3539-79AF-17A4ABACBC06}"/>
              </a:ext>
            </a:extLst>
          </p:cNvPr>
          <p:cNvPicPr>
            <a:picLocks noChangeAspect="1"/>
          </p:cNvPicPr>
          <p:nvPr/>
        </p:nvPicPr>
        <p:blipFill rotWithShape="1">
          <a:blip r:embed="rId2"/>
          <a:srcRect t="17179" b="8306"/>
          <a:stretch/>
        </p:blipFill>
        <p:spPr>
          <a:xfrm>
            <a:off x="4710312" y="1916113"/>
            <a:ext cx="4140000" cy="4113212"/>
          </a:xfrm>
          <a:prstGeom prst="rect">
            <a:avLst/>
          </a:prstGeom>
          <a:noFill/>
        </p:spPr>
      </p:pic>
      <p:sp>
        <p:nvSpPr>
          <p:cNvPr id="9" name="Footer Placeholder 4">
            <a:extLst>
              <a:ext uri="{FF2B5EF4-FFF2-40B4-BE49-F238E27FC236}">
                <a16:creationId xmlns:a16="http://schemas.microsoft.com/office/drawing/2014/main" id="{5669D496-DF4E-8D92-BECD-D6F52A73D093}"/>
              </a:ext>
            </a:extLst>
          </p:cNvPr>
          <p:cNvSpPr>
            <a:spLocks noGrp="1"/>
          </p:cNvSpPr>
          <p:nvPr>
            <p:ph type="ftr" sz="quarter" idx="16"/>
          </p:nvPr>
        </p:nvSpPr>
        <p:spPr>
          <a:xfrm>
            <a:off x="6677025" y="6402251"/>
            <a:ext cx="1438380" cy="207890"/>
          </a:xfrm>
        </p:spPr>
        <p:txBody>
          <a:bodyPr/>
          <a:lstStyle/>
          <a:p>
            <a:pPr>
              <a:spcAft>
                <a:spcPts val="600"/>
              </a:spcAft>
            </a:pPr>
            <a:r>
              <a:rPr lang="en-GB"/>
              <a:t>ucsyd.dk</a:t>
            </a:r>
          </a:p>
        </p:txBody>
      </p:sp>
      <p:sp>
        <p:nvSpPr>
          <p:cNvPr id="11" name="Slide Number Placeholder 5">
            <a:extLst>
              <a:ext uri="{FF2B5EF4-FFF2-40B4-BE49-F238E27FC236}">
                <a16:creationId xmlns:a16="http://schemas.microsoft.com/office/drawing/2014/main" id="{AD6AAFE4-4FA3-90EB-0EAF-0D5B0CE0062B}"/>
              </a:ext>
            </a:extLst>
          </p:cNvPr>
          <p:cNvSpPr>
            <a:spLocks noGrp="1"/>
          </p:cNvSpPr>
          <p:nvPr>
            <p:ph type="sldNum" sz="quarter" idx="17"/>
          </p:nvPr>
        </p:nvSpPr>
        <p:spPr>
          <a:xfrm>
            <a:off x="8388424" y="6392249"/>
            <a:ext cx="472160" cy="215444"/>
          </a:xfrm>
        </p:spPr>
        <p:txBody>
          <a:bodyPr/>
          <a:lstStyle/>
          <a:p>
            <a:pPr>
              <a:spcAft>
                <a:spcPts val="600"/>
              </a:spcAft>
            </a:pPr>
            <a:fld id="{5BA07366-CB75-4AA8-9E5B-928B849F427C}" type="slidenum">
              <a:rPr lang="da-DK" smtClean="0"/>
              <a:pPr>
                <a:spcAft>
                  <a:spcPts val="600"/>
                </a:spcAft>
              </a:pPr>
              <a:t>37</a:t>
            </a:fld>
            <a:endParaRPr lang="da-DK"/>
          </a:p>
        </p:txBody>
      </p:sp>
    </p:spTree>
    <p:extLst>
      <p:ext uri="{BB962C8B-B14F-4D97-AF65-F5344CB8AC3E}">
        <p14:creationId xmlns:p14="http://schemas.microsoft.com/office/powerpoint/2010/main" val="20621505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25C8BC-B04F-B28C-A92A-4357E39119ED}"/>
              </a:ext>
            </a:extLst>
          </p:cNvPr>
          <p:cNvSpPr>
            <a:spLocks noGrp="1"/>
          </p:cNvSpPr>
          <p:nvPr>
            <p:ph type="title"/>
          </p:nvPr>
        </p:nvSpPr>
        <p:spPr>
          <a:xfrm>
            <a:off x="284969" y="204250"/>
            <a:ext cx="8565343" cy="1228998"/>
          </a:xfrm>
        </p:spPr>
        <p:txBody>
          <a:bodyPr anchor="t">
            <a:normAutofit/>
          </a:bodyPr>
          <a:lstStyle/>
          <a:p>
            <a:r>
              <a:rPr lang="da-DK"/>
              <a:t>Historien som baggrundstæppe </a:t>
            </a:r>
            <a:br>
              <a:rPr lang="da-DK"/>
            </a:br>
            <a:endParaRPr lang="da-DK"/>
          </a:p>
        </p:txBody>
      </p:sp>
      <p:sp>
        <p:nvSpPr>
          <p:cNvPr id="3" name="Pladsholder til indhold 2">
            <a:extLst>
              <a:ext uri="{FF2B5EF4-FFF2-40B4-BE49-F238E27FC236}">
                <a16:creationId xmlns:a16="http://schemas.microsoft.com/office/drawing/2014/main" id="{F7052538-61A9-71F9-F5D7-D75B115C3ECB}"/>
              </a:ext>
            </a:extLst>
          </p:cNvPr>
          <p:cNvSpPr>
            <a:spLocks noGrp="1"/>
          </p:cNvSpPr>
          <p:nvPr>
            <p:ph idx="1"/>
          </p:nvPr>
        </p:nvSpPr>
        <p:spPr>
          <a:xfrm>
            <a:off x="284399" y="1916832"/>
            <a:ext cx="8565913" cy="4113169"/>
          </a:xfrm>
        </p:spPr>
        <p:txBody>
          <a:bodyPr>
            <a:normAutofit/>
          </a:bodyPr>
          <a:lstStyle/>
          <a:p>
            <a:pPr>
              <a:spcAft>
                <a:spcPts val="600"/>
              </a:spcAft>
            </a:pPr>
            <a:r>
              <a:rPr lang="da-DK" b="1" dirty="0">
                <a:solidFill>
                  <a:srgbClr val="FF0000"/>
                </a:solidFill>
              </a:rPr>
              <a:t>Lærer: </a:t>
            </a:r>
            <a:r>
              <a:rPr lang="da-DK" dirty="0"/>
              <a:t>[...] hvordan foregår slaveriet nu om dage. Hvem er slaver?</a:t>
            </a:r>
          </a:p>
          <a:p>
            <a:pPr>
              <a:spcAft>
                <a:spcPts val="600"/>
              </a:spcAft>
            </a:pPr>
            <a:br>
              <a:rPr lang="da-DK" dirty="0"/>
            </a:br>
            <a:r>
              <a:rPr lang="da-DK" b="1" dirty="0">
                <a:solidFill>
                  <a:srgbClr val="FF0000"/>
                </a:solidFill>
              </a:rPr>
              <a:t>Malte: </a:t>
            </a:r>
            <a:r>
              <a:rPr lang="da-DK" dirty="0" err="1"/>
              <a:t>Øhm</a:t>
            </a:r>
            <a:r>
              <a:rPr lang="da-DK" dirty="0"/>
              <a:t>, det er </a:t>
            </a:r>
            <a:r>
              <a:rPr lang="da-DK" dirty="0" err="1"/>
              <a:t>ogsa</a:t>
            </a:r>
            <a:r>
              <a:rPr lang="da-DK" dirty="0"/>
              <a:t>̊ meget nemmere og ligesom overtale folk, </a:t>
            </a:r>
            <a:r>
              <a:rPr lang="da-DK" dirty="0" err="1"/>
              <a:t>når</a:t>
            </a:r>
            <a:r>
              <a:rPr lang="da-DK" dirty="0"/>
              <a:t> de ikke har </a:t>
            </a:r>
            <a:r>
              <a:rPr lang="da-DK" dirty="0" err="1"/>
              <a:t>sa</a:t>
            </a:r>
            <a:r>
              <a:rPr lang="da-DK" dirty="0"/>
              <a:t>̊ mange penge, og deres familie ikke har noget mad. </a:t>
            </a:r>
            <a:r>
              <a:rPr lang="da-DK" b="1" dirty="0" err="1"/>
              <a:t>Sa</a:t>
            </a:r>
            <a:r>
              <a:rPr lang="da-DK" b="1" dirty="0"/>
              <a:t>̊ og </a:t>
            </a:r>
            <a:r>
              <a:rPr lang="da-DK" b="1" dirty="0" err="1"/>
              <a:t>måske</a:t>
            </a:r>
            <a:r>
              <a:rPr lang="da-DK" b="1" dirty="0"/>
              <a:t> blive terrorist eller slave</a:t>
            </a:r>
          </a:p>
          <a:p>
            <a:pPr>
              <a:spcAft>
                <a:spcPts val="600"/>
              </a:spcAft>
            </a:pPr>
            <a:r>
              <a:rPr lang="da-DK" b="1" dirty="0"/>
              <a:t> </a:t>
            </a:r>
            <a:r>
              <a:rPr lang="da-DK" dirty="0"/>
              <a:t>[...] Det er jo meget nemmere [...], dem, der er virkelige fattige, og sige, ok I </a:t>
            </a:r>
            <a:r>
              <a:rPr lang="da-DK" dirty="0" err="1"/>
              <a:t>får</a:t>
            </a:r>
            <a:r>
              <a:rPr lang="da-DK" dirty="0"/>
              <a:t> nogle penge, hvis I går ud og skyder nogle [...].</a:t>
            </a:r>
          </a:p>
          <a:p>
            <a:pPr>
              <a:spcAft>
                <a:spcPts val="600"/>
              </a:spcAft>
            </a:pPr>
            <a:r>
              <a:rPr lang="da-DK" b="1" dirty="0">
                <a:solidFill>
                  <a:srgbClr val="FF0000"/>
                </a:solidFill>
              </a:rPr>
              <a:t>Jens: </a:t>
            </a:r>
            <a:r>
              <a:rPr lang="da-DK" dirty="0"/>
              <a:t>Ja, det er også ligesom, jeg ved ikke, om det er en slave, men altså, dem der, der har</a:t>
            </a:r>
            <a:r>
              <a:rPr lang="da-DK" b="1" dirty="0"/>
              <a:t> selvmordsbomber </a:t>
            </a:r>
            <a:r>
              <a:rPr lang="da-DK" dirty="0"/>
              <a:t>og det der. […] Enten kunne de gøre det, eller også bliver hele deres familie skudt eller sådan noget. </a:t>
            </a:r>
          </a:p>
          <a:p>
            <a:pPr>
              <a:spcAft>
                <a:spcPts val="600"/>
              </a:spcAft>
              <a:buNone/>
            </a:pPr>
            <a:r>
              <a:rPr lang="da-DK" dirty="0"/>
              <a:t>(</a:t>
            </a:r>
            <a:r>
              <a:rPr lang="da-DK" dirty="0" err="1"/>
              <a:t>Slavehandelforløb</a:t>
            </a:r>
            <a:r>
              <a:rPr lang="da-DK" dirty="0"/>
              <a:t>, 7. klasse)</a:t>
            </a:r>
          </a:p>
          <a:p>
            <a:pPr>
              <a:spcAft>
                <a:spcPts val="600"/>
              </a:spcAft>
            </a:pPr>
            <a:endParaRPr lang="da-DK" dirty="0"/>
          </a:p>
        </p:txBody>
      </p:sp>
      <p:sp>
        <p:nvSpPr>
          <p:cNvPr id="8" name="Footer Placeholder 3">
            <a:extLst>
              <a:ext uri="{FF2B5EF4-FFF2-40B4-BE49-F238E27FC236}">
                <a16:creationId xmlns:a16="http://schemas.microsoft.com/office/drawing/2014/main" id="{BA37361A-9C5D-479C-D554-B59A4133B3E9}"/>
              </a:ext>
            </a:extLst>
          </p:cNvPr>
          <p:cNvSpPr>
            <a:spLocks noGrp="1"/>
          </p:cNvSpPr>
          <p:nvPr>
            <p:ph type="ftr" sz="quarter" idx="20"/>
          </p:nvPr>
        </p:nvSpPr>
        <p:spPr>
          <a:xfrm>
            <a:off x="6677025" y="6402251"/>
            <a:ext cx="1438380" cy="207890"/>
          </a:xfrm>
        </p:spPr>
        <p:txBody>
          <a:bodyPr/>
          <a:lstStyle/>
          <a:p>
            <a:pPr>
              <a:spcAft>
                <a:spcPts val="600"/>
              </a:spcAft>
            </a:pPr>
            <a:r>
              <a:rPr lang="en-GB"/>
              <a:t>ucsyd.dk</a:t>
            </a:r>
          </a:p>
        </p:txBody>
      </p:sp>
      <p:sp>
        <p:nvSpPr>
          <p:cNvPr id="10" name="Slide Number Placeholder 4">
            <a:extLst>
              <a:ext uri="{FF2B5EF4-FFF2-40B4-BE49-F238E27FC236}">
                <a16:creationId xmlns:a16="http://schemas.microsoft.com/office/drawing/2014/main" id="{B780C83B-AFA5-C1B0-F9CA-3A998B95BB9E}"/>
              </a:ext>
            </a:extLst>
          </p:cNvPr>
          <p:cNvSpPr>
            <a:spLocks noGrp="1"/>
          </p:cNvSpPr>
          <p:nvPr>
            <p:ph type="sldNum" sz="quarter" idx="21"/>
          </p:nvPr>
        </p:nvSpPr>
        <p:spPr>
          <a:xfrm>
            <a:off x="8388424" y="6392249"/>
            <a:ext cx="472160" cy="215444"/>
          </a:xfrm>
        </p:spPr>
        <p:txBody>
          <a:bodyPr/>
          <a:lstStyle/>
          <a:p>
            <a:pPr>
              <a:spcAft>
                <a:spcPts val="600"/>
              </a:spcAft>
            </a:pPr>
            <a:fld id="{5BA07366-CB75-4AA8-9E5B-928B849F427C}" type="slidenum">
              <a:rPr lang="da-DK" smtClean="0"/>
              <a:pPr>
                <a:spcAft>
                  <a:spcPts val="600"/>
                </a:spcAft>
              </a:pPr>
              <a:t>38</a:t>
            </a:fld>
            <a:endParaRPr lang="da-DK"/>
          </a:p>
        </p:txBody>
      </p:sp>
    </p:spTree>
    <p:extLst>
      <p:ext uri="{BB962C8B-B14F-4D97-AF65-F5344CB8AC3E}">
        <p14:creationId xmlns:p14="http://schemas.microsoft.com/office/powerpoint/2010/main" val="6202006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0744E4-29B8-AE1E-1754-CF1E7AFFCD63}"/>
              </a:ext>
            </a:extLst>
          </p:cNvPr>
          <p:cNvSpPr>
            <a:spLocks noGrp="1"/>
          </p:cNvSpPr>
          <p:nvPr>
            <p:ph type="title"/>
          </p:nvPr>
        </p:nvSpPr>
        <p:spPr>
          <a:xfrm>
            <a:off x="284970" y="204250"/>
            <a:ext cx="8565343" cy="1228998"/>
          </a:xfrm>
        </p:spPr>
        <p:txBody>
          <a:bodyPr anchor="t">
            <a:normAutofit/>
          </a:bodyPr>
          <a:lstStyle/>
          <a:p>
            <a:r>
              <a:rPr lang="da-DK"/>
              <a:t>Det kontroversielle i tid og sted</a:t>
            </a:r>
          </a:p>
        </p:txBody>
      </p:sp>
      <p:sp>
        <p:nvSpPr>
          <p:cNvPr id="3" name="Pladsholder til indhold 2">
            <a:extLst>
              <a:ext uri="{FF2B5EF4-FFF2-40B4-BE49-F238E27FC236}">
                <a16:creationId xmlns:a16="http://schemas.microsoft.com/office/drawing/2014/main" id="{3EB77BE6-A7BC-55DD-12BE-6BE444A52CE4}"/>
              </a:ext>
            </a:extLst>
          </p:cNvPr>
          <p:cNvSpPr>
            <a:spLocks noGrp="1"/>
          </p:cNvSpPr>
          <p:nvPr>
            <p:ph sz="quarter" idx="13"/>
          </p:nvPr>
        </p:nvSpPr>
        <p:spPr>
          <a:xfrm>
            <a:off x="284163" y="1916113"/>
            <a:ext cx="4140000" cy="4113212"/>
          </a:xfrm>
        </p:spPr>
        <p:txBody>
          <a:bodyPr>
            <a:normAutofit/>
          </a:bodyPr>
          <a:lstStyle/>
          <a:p>
            <a:pPr>
              <a:lnSpc>
                <a:spcPct val="98000"/>
              </a:lnSpc>
              <a:spcAft>
                <a:spcPts val="600"/>
              </a:spcAft>
              <a:buNone/>
            </a:pPr>
            <a:r>
              <a:rPr lang="da-DK" sz="1400" dirty="0"/>
              <a:t>En tale af Heinrich Himmler, hvor Himmler opfordrer befolkningen til at medvirke i drabet af jøder og samtidig beder om diskretion: </a:t>
            </a:r>
          </a:p>
          <a:p>
            <a:pPr>
              <a:lnSpc>
                <a:spcPct val="98000"/>
              </a:lnSpc>
              <a:spcAft>
                <a:spcPts val="600"/>
              </a:spcAft>
            </a:pPr>
            <a:endParaRPr lang="da-DK" sz="1400" dirty="0"/>
          </a:p>
          <a:p>
            <a:pPr>
              <a:lnSpc>
                <a:spcPct val="98000"/>
              </a:lnSpc>
              <a:spcAft>
                <a:spcPts val="600"/>
              </a:spcAft>
            </a:pPr>
            <a:r>
              <a:rPr lang="da-DK" sz="1400" b="1" dirty="0">
                <a:solidFill>
                  <a:srgbClr val="FF0000"/>
                </a:solidFill>
              </a:rPr>
              <a:t>Maren: </a:t>
            </a:r>
            <a:r>
              <a:rPr lang="da-DK" sz="1400" dirty="0"/>
              <a:t>De skal holde </a:t>
            </a:r>
            <a:r>
              <a:rPr lang="da-DK" sz="1400" b="1" dirty="0"/>
              <a:t>det hemmeligt </a:t>
            </a:r>
          </a:p>
          <a:p>
            <a:pPr>
              <a:lnSpc>
                <a:spcPct val="98000"/>
              </a:lnSpc>
              <a:spcAft>
                <a:spcPts val="600"/>
              </a:spcAft>
            </a:pPr>
            <a:r>
              <a:rPr lang="da-DK" sz="1400" b="1" dirty="0">
                <a:solidFill>
                  <a:srgbClr val="FF0000"/>
                </a:solidFill>
              </a:rPr>
              <a:t>Lærer: </a:t>
            </a:r>
            <a:r>
              <a:rPr lang="da-DK" sz="1400" dirty="0"/>
              <a:t>Og de skal holde det hemmeligt … nå … Hvorfor siger han, at de skal holde det hemmeligt? Tror du? </a:t>
            </a:r>
          </a:p>
          <a:p>
            <a:pPr>
              <a:lnSpc>
                <a:spcPct val="98000"/>
              </a:lnSpc>
              <a:spcAft>
                <a:spcPts val="600"/>
              </a:spcAft>
            </a:pPr>
            <a:r>
              <a:rPr lang="da-DK" sz="1400" b="1" dirty="0">
                <a:solidFill>
                  <a:srgbClr val="FF0000"/>
                </a:solidFill>
              </a:rPr>
              <a:t>Maren: </a:t>
            </a:r>
            <a:r>
              <a:rPr lang="da-DK" sz="1400" dirty="0"/>
              <a:t>Fordi at, et eller andet sted så ved han nok godt, at det ikke er så smart, og det kommer nok til at </a:t>
            </a:r>
            <a:r>
              <a:rPr lang="da-DK" sz="1400" b="1" dirty="0"/>
              <a:t>fremstå lidt barbarisk </a:t>
            </a:r>
          </a:p>
          <a:p>
            <a:pPr>
              <a:lnSpc>
                <a:spcPct val="98000"/>
              </a:lnSpc>
              <a:spcAft>
                <a:spcPts val="600"/>
              </a:spcAft>
            </a:pPr>
            <a:r>
              <a:rPr lang="da-DK" sz="1400" b="1" dirty="0">
                <a:solidFill>
                  <a:srgbClr val="FF0000"/>
                </a:solidFill>
              </a:rPr>
              <a:t>Lærer: </a:t>
            </a:r>
            <a:r>
              <a:rPr lang="da-DK" sz="1400" dirty="0"/>
              <a:t>Ja … et eller andet sted er han jo nok </a:t>
            </a:r>
            <a:r>
              <a:rPr lang="da-DK" sz="1400" b="1" dirty="0"/>
              <a:t>egentlig godt klar over … de kan få problemer på den lange bane … og det må man sige, det gjorde de. </a:t>
            </a:r>
          </a:p>
          <a:p>
            <a:pPr>
              <a:lnSpc>
                <a:spcPct val="98000"/>
              </a:lnSpc>
              <a:spcAft>
                <a:spcPts val="600"/>
              </a:spcAft>
              <a:buNone/>
            </a:pPr>
            <a:r>
              <a:rPr lang="da-DK" sz="1400" dirty="0"/>
              <a:t> (Holocaustforløb, 8. klasse)</a:t>
            </a:r>
          </a:p>
        </p:txBody>
      </p:sp>
      <p:pic>
        <p:nvPicPr>
          <p:cNvPr id="4" name="Billede 3" descr="Et billede, der indeholder trefod/stativ, tekst, skærmbillede, indendørs&#10;&#10;Automatisk genereret beskrivelse">
            <a:extLst>
              <a:ext uri="{FF2B5EF4-FFF2-40B4-BE49-F238E27FC236}">
                <a16:creationId xmlns:a16="http://schemas.microsoft.com/office/drawing/2014/main" id="{FF371493-27BC-04ED-0F98-62879DAB4731}"/>
              </a:ext>
            </a:extLst>
          </p:cNvPr>
          <p:cNvPicPr>
            <a:picLocks noChangeAspect="1"/>
          </p:cNvPicPr>
          <p:nvPr/>
        </p:nvPicPr>
        <p:blipFill rotWithShape="1">
          <a:blip r:embed="rId3"/>
          <a:srcRect b="25485"/>
          <a:stretch/>
        </p:blipFill>
        <p:spPr>
          <a:xfrm>
            <a:off x="4710312" y="1916113"/>
            <a:ext cx="4140000" cy="4113212"/>
          </a:xfrm>
          <a:prstGeom prst="rect">
            <a:avLst/>
          </a:prstGeom>
          <a:noFill/>
          <a:effectLst/>
        </p:spPr>
      </p:pic>
      <p:sp>
        <p:nvSpPr>
          <p:cNvPr id="9" name="Footer Placeholder 4">
            <a:extLst>
              <a:ext uri="{FF2B5EF4-FFF2-40B4-BE49-F238E27FC236}">
                <a16:creationId xmlns:a16="http://schemas.microsoft.com/office/drawing/2014/main" id="{6BAB502A-B3BD-21A1-AADD-5365DEC55DF4}"/>
              </a:ext>
            </a:extLst>
          </p:cNvPr>
          <p:cNvSpPr>
            <a:spLocks noGrp="1"/>
          </p:cNvSpPr>
          <p:nvPr>
            <p:ph type="ftr" sz="quarter" idx="16"/>
          </p:nvPr>
        </p:nvSpPr>
        <p:spPr>
          <a:xfrm>
            <a:off x="6677025" y="6402251"/>
            <a:ext cx="1438380" cy="207890"/>
          </a:xfrm>
        </p:spPr>
        <p:txBody>
          <a:bodyPr/>
          <a:lstStyle/>
          <a:p>
            <a:pPr>
              <a:spcAft>
                <a:spcPts val="600"/>
              </a:spcAft>
            </a:pPr>
            <a:r>
              <a:rPr lang="en-GB"/>
              <a:t>ucsyd.dk</a:t>
            </a:r>
          </a:p>
        </p:txBody>
      </p:sp>
      <p:sp>
        <p:nvSpPr>
          <p:cNvPr id="11" name="Slide Number Placeholder 5">
            <a:extLst>
              <a:ext uri="{FF2B5EF4-FFF2-40B4-BE49-F238E27FC236}">
                <a16:creationId xmlns:a16="http://schemas.microsoft.com/office/drawing/2014/main" id="{8E0C7CC1-AAEE-0A84-6529-FA14DC33DBB6}"/>
              </a:ext>
            </a:extLst>
          </p:cNvPr>
          <p:cNvSpPr>
            <a:spLocks noGrp="1"/>
          </p:cNvSpPr>
          <p:nvPr>
            <p:ph type="sldNum" sz="quarter" idx="17"/>
          </p:nvPr>
        </p:nvSpPr>
        <p:spPr>
          <a:xfrm>
            <a:off x="8388424" y="6392249"/>
            <a:ext cx="472160" cy="215444"/>
          </a:xfrm>
        </p:spPr>
        <p:txBody>
          <a:bodyPr/>
          <a:lstStyle/>
          <a:p>
            <a:pPr>
              <a:spcAft>
                <a:spcPts val="600"/>
              </a:spcAft>
            </a:pPr>
            <a:fld id="{5BA07366-CB75-4AA8-9E5B-928B849F427C}" type="slidenum">
              <a:rPr lang="da-DK" smtClean="0"/>
              <a:pPr>
                <a:spcAft>
                  <a:spcPts val="600"/>
                </a:spcAft>
              </a:pPr>
              <a:t>39</a:t>
            </a:fld>
            <a:endParaRPr lang="da-DK"/>
          </a:p>
        </p:txBody>
      </p:sp>
    </p:spTree>
    <p:extLst>
      <p:ext uri="{BB962C8B-B14F-4D97-AF65-F5344CB8AC3E}">
        <p14:creationId xmlns:p14="http://schemas.microsoft.com/office/powerpoint/2010/main" val="34769440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descr="Et billede, der indeholder tekst, indendørs, Udlæsningsenhed, Outputenhed&#10;&#10;Automatisk genereret beskrivelse">
            <a:extLst>
              <a:ext uri="{FF2B5EF4-FFF2-40B4-BE49-F238E27FC236}">
                <a16:creationId xmlns:a16="http://schemas.microsoft.com/office/drawing/2014/main" id="{B9DA612F-C5A4-AA0D-8960-B3CADAAAC16E}"/>
              </a:ext>
            </a:extLst>
          </p:cNvPr>
          <p:cNvPicPr>
            <a:picLocks noChangeAspect="1"/>
          </p:cNvPicPr>
          <p:nvPr/>
        </p:nvPicPr>
        <p:blipFill rotWithShape="1">
          <a:blip r:embed="rId2"/>
          <a:srcRect l="7856" r="5847"/>
          <a:stretch/>
        </p:blipFill>
        <p:spPr>
          <a:xfrm>
            <a:off x="4708324" y="10"/>
            <a:ext cx="4438674" cy="6857990"/>
          </a:xfrm>
          <a:prstGeom prst="rect">
            <a:avLst/>
          </a:prstGeom>
          <a:noFill/>
          <a:effectLst>
            <a:outerShdw blurRad="127000" dist="50800" dir="10800000" sx="99000" sy="99000" algn="r" rotWithShape="0">
              <a:prstClr val="black">
                <a:alpha val="40000"/>
              </a:prstClr>
            </a:outerShdw>
          </a:effectLst>
        </p:spPr>
      </p:pic>
      <p:sp>
        <p:nvSpPr>
          <p:cNvPr id="2" name="Titel 1">
            <a:extLst>
              <a:ext uri="{FF2B5EF4-FFF2-40B4-BE49-F238E27FC236}">
                <a16:creationId xmlns:a16="http://schemas.microsoft.com/office/drawing/2014/main" id="{B48F33F3-BCC5-5144-05AC-826916B2A7C2}"/>
              </a:ext>
            </a:extLst>
          </p:cNvPr>
          <p:cNvSpPr>
            <a:spLocks noGrp="1"/>
          </p:cNvSpPr>
          <p:nvPr>
            <p:ph type="title"/>
          </p:nvPr>
        </p:nvSpPr>
        <p:spPr>
          <a:xfrm>
            <a:off x="284969" y="204250"/>
            <a:ext cx="4139193" cy="1228998"/>
          </a:xfrm>
        </p:spPr>
        <p:txBody>
          <a:bodyPr anchor="t">
            <a:normAutofit/>
          </a:bodyPr>
          <a:lstStyle/>
          <a:p>
            <a:pPr>
              <a:lnSpc>
                <a:spcPct val="92000"/>
              </a:lnSpc>
            </a:pPr>
            <a:r>
              <a:rPr lang="da-DK" sz="2200" dirty="0"/>
              <a:t>Fordømmelse og beundring</a:t>
            </a:r>
            <a:br>
              <a:rPr lang="da-DK" sz="2200" dirty="0"/>
            </a:br>
            <a:r>
              <a:rPr lang="da-DK" sz="2200" dirty="0"/>
              <a:t>Barton og </a:t>
            </a:r>
            <a:r>
              <a:rPr lang="da-DK" sz="2200" dirty="0" err="1"/>
              <a:t>Levstick</a:t>
            </a:r>
            <a:r>
              <a:rPr lang="da-DK" sz="2200" dirty="0"/>
              <a:t> (2004) </a:t>
            </a:r>
            <a:br>
              <a:rPr lang="da-DK" sz="2200" dirty="0"/>
            </a:br>
            <a:endParaRPr lang="da-DK" sz="2200" dirty="0"/>
          </a:p>
        </p:txBody>
      </p:sp>
      <p:sp>
        <p:nvSpPr>
          <p:cNvPr id="3" name="Pladsholder til indhold 2">
            <a:extLst>
              <a:ext uri="{FF2B5EF4-FFF2-40B4-BE49-F238E27FC236}">
                <a16:creationId xmlns:a16="http://schemas.microsoft.com/office/drawing/2014/main" id="{393E696E-5621-6F89-EB35-F0A0CEB9A6B1}"/>
              </a:ext>
            </a:extLst>
          </p:cNvPr>
          <p:cNvSpPr>
            <a:spLocks noGrp="1"/>
          </p:cNvSpPr>
          <p:nvPr>
            <p:ph type="body" sz="quarter" idx="18"/>
          </p:nvPr>
        </p:nvSpPr>
        <p:spPr>
          <a:xfrm>
            <a:off x="284162" y="1916113"/>
            <a:ext cx="4140000" cy="4113212"/>
          </a:xfrm>
        </p:spPr>
        <p:txBody>
          <a:bodyPr>
            <a:normAutofit/>
          </a:bodyPr>
          <a:lstStyle/>
          <a:p>
            <a:pPr>
              <a:spcAft>
                <a:spcPts val="600"/>
              </a:spcAft>
            </a:pPr>
            <a:r>
              <a:rPr lang="da-DK" dirty="0"/>
              <a:t>(…) </a:t>
            </a:r>
            <a:r>
              <a:rPr lang="da-DK" dirty="0" err="1"/>
              <a:t>they</a:t>
            </a:r>
            <a:r>
              <a:rPr lang="da-DK" dirty="0"/>
              <a:t> </a:t>
            </a:r>
            <a:r>
              <a:rPr lang="da-DK" dirty="0" err="1"/>
              <a:t>are</a:t>
            </a:r>
            <a:r>
              <a:rPr lang="da-DK" dirty="0"/>
              <a:t> </a:t>
            </a:r>
            <a:r>
              <a:rPr lang="da-DK" dirty="0" err="1"/>
              <a:t>asked</a:t>
            </a:r>
            <a:r>
              <a:rPr lang="da-DK" dirty="0"/>
              <a:t> to </a:t>
            </a:r>
            <a:r>
              <a:rPr lang="da-DK" dirty="0" err="1"/>
              <a:t>remember</a:t>
            </a:r>
            <a:r>
              <a:rPr lang="da-DK" dirty="0"/>
              <a:t>, </a:t>
            </a:r>
            <a:r>
              <a:rPr lang="da-DK" b="1" dirty="0" err="1"/>
              <a:t>admire</a:t>
            </a:r>
            <a:r>
              <a:rPr lang="da-DK" b="1" dirty="0"/>
              <a:t>, and </a:t>
            </a:r>
            <a:r>
              <a:rPr lang="da-DK" b="1" dirty="0" err="1"/>
              <a:t>condemn</a:t>
            </a:r>
            <a:r>
              <a:rPr lang="da-DK" b="1" dirty="0"/>
              <a:t> </a:t>
            </a:r>
            <a:r>
              <a:rPr lang="da-DK" dirty="0" err="1"/>
              <a:t>people</a:t>
            </a:r>
            <a:r>
              <a:rPr lang="da-DK" dirty="0"/>
              <a:t> and events in the </a:t>
            </a:r>
            <a:r>
              <a:rPr lang="da-DK" dirty="0" err="1"/>
              <a:t>past</a:t>
            </a:r>
            <a:r>
              <a:rPr lang="da-DK" dirty="0"/>
              <a:t>. </a:t>
            </a:r>
            <a:r>
              <a:rPr lang="da-DK" dirty="0" err="1"/>
              <a:t>Although</a:t>
            </a:r>
            <a:r>
              <a:rPr lang="da-DK" dirty="0"/>
              <a:t> it </a:t>
            </a:r>
            <a:r>
              <a:rPr lang="da-DK" dirty="0" err="1"/>
              <a:t>may</a:t>
            </a:r>
            <a:r>
              <a:rPr lang="da-DK" dirty="0"/>
              <a:t> not </a:t>
            </a:r>
            <a:r>
              <a:rPr lang="da-DK" dirty="0" err="1"/>
              <a:t>be</a:t>
            </a:r>
            <a:r>
              <a:rPr lang="da-DK" dirty="0"/>
              <a:t> an </a:t>
            </a:r>
            <a:r>
              <a:rPr lang="da-DK" dirty="0" err="1"/>
              <a:t>explicit</a:t>
            </a:r>
            <a:r>
              <a:rPr lang="da-DK" dirty="0"/>
              <a:t> </a:t>
            </a:r>
            <a:r>
              <a:rPr lang="da-DK" dirty="0" err="1"/>
              <a:t>objective</a:t>
            </a:r>
            <a:r>
              <a:rPr lang="da-DK" dirty="0"/>
              <a:t>, </a:t>
            </a:r>
            <a:r>
              <a:rPr lang="da-DK" dirty="0" err="1"/>
              <a:t>this</a:t>
            </a:r>
            <a:r>
              <a:rPr lang="da-DK" dirty="0"/>
              <a:t> is a </a:t>
            </a:r>
            <a:r>
              <a:rPr lang="da-DK" dirty="0" err="1"/>
              <a:t>prevalent</a:t>
            </a:r>
            <a:r>
              <a:rPr lang="da-DK" dirty="0"/>
              <a:t> component of </a:t>
            </a:r>
            <a:r>
              <a:rPr lang="da-DK" dirty="0" err="1"/>
              <a:t>history</a:t>
            </a:r>
            <a:r>
              <a:rPr lang="da-DK" dirty="0"/>
              <a:t> </a:t>
            </a:r>
            <a:r>
              <a:rPr lang="da-DK" dirty="0" err="1"/>
              <a:t>education</a:t>
            </a:r>
            <a:r>
              <a:rPr lang="da-DK" dirty="0"/>
              <a:t>; </a:t>
            </a:r>
            <a:r>
              <a:rPr lang="da-DK" b="1" dirty="0" err="1"/>
              <a:t>few</a:t>
            </a:r>
            <a:r>
              <a:rPr lang="da-DK" b="1" dirty="0"/>
              <a:t> of </a:t>
            </a:r>
            <a:r>
              <a:rPr lang="da-DK" b="1" dirty="0" err="1"/>
              <a:t>us</a:t>
            </a:r>
            <a:r>
              <a:rPr lang="da-DK" b="1" dirty="0"/>
              <a:t> </a:t>
            </a:r>
            <a:r>
              <a:rPr lang="da-DK" b="1" dirty="0" err="1"/>
              <a:t>could</a:t>
            </a:r>
            <a:r>
              <a:rPr lang="da-DK" b="1" dirty="0"/>
              <a:t> </a:t>
            </a:r>
            <a:r>
              <a:rPr lang="da-DK" b="1" dirty="0" err="1"/>
              <a:t>study</a:t>
            </a:r>
            <a:r>
              <a:rPr lang="da-DK" b="1" dirty="0"/>
              <a:t> </a:t>
            </a:r>
            <a:r>
              <a:rPr lang="da-DK" b="1" dirty="0" err="1"/>
              <a:t>slavery</a:t>
            </a:r>
            <a:r>
              <a:rPr lang="da-DK" b="1" dirty="0"/>
              <a:t> or the Holocaust </a:t>
            </a:r>
            <a:r>
              <a:rPr lang="da-DK" b="1" dirty="0" err="1"/>
              <a:t>without</a:t>
            </a:r>
            <a:r>
              <a:rPr lang="da-DK" b="1" dirty="0"/>
              <a:t> </a:t>
            </a:r>
            <a:r>
              <a:rPr lang="da-DK" b="1" dirty="0" err="1"/>
              <a:t>condemnation</a:t>
            </a:r>
            <a:r>
              <a:rPr lang="da-DK" dirty="0"/>
              <a:t>, or the Civil Rights </a:t>
            </a:r>
            <a:r>
              <a:rPr lang="da-DK" dirty="0" err="1"/>
              <a:t>Movement</a:t>
            </a:r>
            <a:r>
              <a:rPr lang="da-DK" dirty="0"/>
              <a:t> or the end of apartheid </a:t>
            </a:r>
            <a:r>
              <a:rPr lang="da-DK" dirty="0" err="1"/>
              <a:t>without</a:t>
            </a:r>
            <a:r>
              <a:rPr lang="da-DK" dirty="0"/>
              <a:t> celebration. (Barton &amp; </a:t>
            </a:r>
            <a:r>
              <a:rPr lang="da-DK" dirty="0" err="1"/>
              <a:t>Levstick</a:t>
            </a:r>
            <a:r>
              <a:rPr lang="da-DK" dirty="0"/>
              <a:t>, 2004, s.7)</a:t>
            </a:r>
          </a:p>
          <a:p>
            <a:pPr>
              <a:spcAft>
                <a:spcPts val="600"/>
              </a:spcAft>
            </a:pPr>
            <a:endParaRPr lang="da-DK" dirty="0"/>
          </a:p>
        </p:txBody>
      </p:sp>
      <p:sp>
        <p:nvSpPr>
          <p:cNvPr id="9" name="Footer Placeholder 4">
            <a:extLst>
              <a:ext uri="{FF2B5EF4-FFF2-40B4-BE49-F238E27FC236}">
                <a16:creationId xmlns:a16="http://schemas.microsoft.com/office/drawing/2014/main" id="{09628134-AB94-6C39-9A44-B5BD9E5D764B}"/>
              </a:ext>
            </a:extLst>
          </p:cNvPr>
          <p:cNvSpPr>
            <a:spLocks noGrp="1"/>
          </p:cNvSpPr>
          <p:nvPr>
            <p:ph type="ftr" sz="quarter" idx="20"/>
          </p:nvPr>
        </p:nvSpPr>
        <p:spPr>
          <a:xfrm>
            <a:off x="6677025" y="6402251"/>
            <a:ext cx="1438380" cy="207890"/>
          </a:xfrm>
        </p:spPr>
        <p:txBody>
          <a:bodyPr/>
          <a:lstStyle/>
          <a:p>
            <a:pPr>
              <a:spcAft>
                <a:spcPts val="600"/>
              </a:spcAft>
            </a:pPr>
            <a:r>
              <a:rPr lang="en-GB"/>
              <a:t>ucsyd.dk</a:t>
            </a:r>
          </a:p>
        </p:txBody>
      </p:sp>
      <p:sp>
        <p:nvSpPr>
          <p:cNvPr id="11" name="Slide Number Placeholder 5">
            <a:extLst>
              <a:ext uri="{FF2B5EF4-FFF2-40B4-BE49-F238E27FC236}">
                <a16:creationId xmlns:a16="http://schemas.microsoft.com/office/drawing/2014/main" id="{AF94D9B1-BB13-D42A-7A7D-1CB43F7CD270}"/>
              </a:ext>
            </a:extLst>
          </p:cNvPr>
          <p:cNvSpPr>
            <a:spLocks noGrp="1"/>
          </p:cNvSpPr>
          <p:nvPr>
            <p:ph type="sldNum" sz="quarter" idx="21"/>
          </p:nvPr>
        </p:nvSpPr>
        <p:spPr>
          <a:xfrm>
            <a:off x="8388424" y="6392249"/>
            <a:ext cx="472160" cy="215444"/>
          </a:xfrm>
        </p:spPr>
        <p:txBody>
          <a:bodyPr/>
          <a:lstStyle/>
          <a:p>
            <a:pPr>
              <a:spcAft>
                <a:spcPts val="600"/>
              </a:spcAft>
            </a:pPr>
            <a:fld id="{5BA07366-CB75-4AA8-9E5B-928B849F427C}" type="slidenum">
              <a:rPr lang="da-DK" smtClean="0"/>
              <a:pPr>
                <a:spcAft>
                  <a:spcPts val="600"/>
                </a:spcAft>
              </a:pPr>
              <a:t>4</a:t>
            </a:fld>
            <a:endParaRPr lang="da-DK"/>
          </a:p>
        </p:txBody>
      </p:sp>
    </p:spTree>
    <p:extLst>
      <p:ext uri="{BB962C8B-B14F-4D97-AF65-F5344CB8AC3E}">
        <p14:creationId xmlns:p14="http://schemas.microsoft.com/office/powerpoint/2010/main" val="31449755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404664"/>
            <a:ext cx="6624000" cy="574155"/>
          </a:xfrm>
        </p:spPr>
        <p:txBody>
          <a:bodyPr/>
          <a:lstStyle/>
          <a:p>
            <a:r>
              <a:rPr lang="da-DK" dirty="0"/>
              <a:t>3. Mødet med indholdet</a:t>
            </a:r>
          </a:p>
        </p:txBody>
      </p:sp>
      <p:sp>
        <p:nvSpPr>
          <p:cNvPr id="7" name="Pladsholder til tekst 6"/>
          <p:cNvSpPr>
            <a:spLocks noGrp="1"/>
          </p:cNvSpPr>
          <p:nvPr>
            <p:ph type="body" sz="quarter" idx="17"/>
          </p:nvPr>
        </p:nvSpPr>
        <p:spPr/>
        <p:txBody>
          <a:bodyPr/>
          <a:lstStyle/>
          <a:p>
            <a:r>
              <a:rPr lang="da-DK" sz="2400" b="1" dirty="0"/>
              <a:t>Elever som brugere og bærere </a:t>
            </a:r>
          </a:p>
          <a:p>
            <a:r>
              <a:rPr lang="da-DK" sz="2400" b="1" dirty="0"/>
              <a:t>Vanskelig og kontroversiel viden </a:t>
            </a:r>
          </a:p>
          <a:p>
            <a:endParaRPr lang="da-DK" dirty="0"/>
          </a:p>
        </p:txBody>
      </p:sp>
      <p:sp>
        <p:nvSpPr>
          <p:cNvPr id="5" name="Pladsholder til slidenummer 4"/>
          <p:cNvSpPr>
            <a:spLocks noGrp="1"/>
          </p:cNvSpPr>
          <p:nvPr>
            <p:ph type="sldNum" sz="quarter" idx="16"/>
          </p:nvPr>
        </p:nvSpPr>
        <p:spPr/>
        <p:txBody>
          <a:bodyPr/>
          <a:lstStyle/>
          <a:p>
            <a:fld id="{5BA07366-CB75-4AA8-9E5B-928B849F427C}" type="slidenum">
              <a:rPr lang="da-DK"/>
              <a:pPr/>
              <a:t>40</a:t>
            </a:fld>
            <a:endParaRPr lang="da-DK" dirty="0"/>
          </a:p>
        </p:txBody>
      </p:sp>
      <p:sp>
        <p:nvSpPr>
          <p:cNvPr id="3" name="Pladsholder til sidefod 2">
            <a:extLst>
              <a:ext uri="{FF2B5EF4-FFF2-40B4-BE49-F238E27FC236}">
                <a16:creationId xmlns:a16="http://schemas.microsoft.com/office/drawing/2014/main" id="{CD8A05D7-D546-0E89-E71A-B8784B86F88B}"/>
              </a:ext>
            </a:extLst>
          </p:cNvPr>
          <p:cNvSpPr>
            <a:spLocks noGrp="1"/>
          </p:cNvSpPr>
          <p:nvPr>
            <p:ph type="ftr" sz="quarter" idx="15"/>
          </p:nvPr>
        </p:nvSpPr>
        <p:spPr/>
        <p:txBody>
          <a:bodyPr/>
          <a:lstStyle/>
          <a:p>
            <a:r>
              <a:rPr lang="da-DK"/>
              <a:t>ucsyd.dk</a:t>
            </a:r>
          </a:p>
        </p:txBody>
      </p:sp>
    </p:spTree>
    <p:extLst>
      <p:ext uri="{BB962C8B-B14F-4D97-AF65-F5344CB8AC3E}">
        <p14:creationId xmlns:p14="http://schemas.microsoft.com/office/powerpoint/2010/main" val="31923690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20D6F0-DCD9-0FB7-130D-42732A7D8E42}"/>
              </a:ext>
            </a:extLst>
          </p:cNvPr>
          <p:cNvSpPr>
            <a:spLocks noGrp="1"/>
          </p:cNvSpPr>
          <p:nvPr>
            <p:ph type="title"/>
          </p:nvPr>
        </p:nvSpPr>
        <p:spPr>
          <a:xfrm>
            <a:off x="284970" y="204250"/>
            <a:ext cx="8565343" cy="1228998"/>
          </a:xfrm>
        </p:spPr>
        <p:txBody>
          <a:bodyPr vert="horz" lIns="68580" tIns="34290" rIns="68580" bIns="34290" rtlCol="0" anchor="t" anchorCtr="0">
            <a:normAutofit/>
          </a:bodyPr>
          <a:lstStyle/>
          <a:p>
            <a:r>
              <a:rPr lang="en-US"/>
              <a:t>Vanskelig viden</a:t>
            </a:r>
          </a:p>
        </p:txBody>
      </p:sp>
      <p:sp>
        <p:nvSpPr>
          <p:cNvPr id="3" name="Pladsholder til indhold 2">
            <a:extLst>
              <a:ext uri="{FF2B5EF4-FFF2-40B4-BE49-F238E27FC236}">
                <a16:creationId xmlns:a16="http://schemas.microsoft.com/office/drawing/2014/main" id="{D99F5B20-2F6E-37A5-5FF7-6C19AFD61D95}"/>
              </a:ext>
            </a:extLst>
          </p:cNvPr>
          <p:cNvSpPr>
            <a:spLocks noGrp="1"/>
          </p:cNvSpPr>
          <p:nvPr>
            <p:ph sz="quarter" idx="13"/>
          </p:nvPr>
        </p:nvSpPr>
        <p:spPr>
          <a:xfrm>
            <a:off x="284163" y="1916113"/>
            <a:ext cx="4140000" cy="4113212"/>
          </a:xfrm>
        </p:spPr>
        <p:txBody>
          <a:bodyPr vert="horz" lIns="68580" tIns="34290" rIns="68580" bIns="34290" rtlCol="0">
            <a:normAutofit/>
          </a:bodyPr>
          <a:lstStyle/>
          <a:p>
            <a:pPr marL="342900">
              <a:lnSpc>
                <a:spcPct val="98000"/>
              </a:lnSpc>
              <a:spcAft>
                <a:spcPts val="450"/>
              </a:spcAft>
            </a:pPr>
            <a:r>
              <a:rPr lang="en-US" sz="1900" dirty="0"/>
              <a:t>- “Comes to the fore when the affective force of an encounter provokes substantial problems in settling (at least provisionally) on the meaning and significance” (Simon, 2011, s. 433). </a:t>
            </a:r>
          </a:p>
          <a:p>
            <a:pPr marL="342900">
              <a:lnSpc>
                <a:spcPct val="98000"/>
              </a:lnSpc>
              <a:spcAft>
                <a:spcPts val="450"/>
              </a:spcAft>
            </a:pPr>
            <a:r>
              <a:rPr lang="en-US" sz="1900" dirty="0"/>
              <a:t>- </a:t>
            </a:r>
            <a:r>
              <a:rPr lang="en-US" sz="1900" dirty="0" err="1"/>
              <a:t>Øjeblikke</a:t>
            </a:r>
            <a:r>
              <a:rPr lang="en-US" sz="1900" dirty="0"/>
              <a:t> </a:t>
            </a:r>
            <a:r>
              <a:rPr lang="en-US" sz="1900" dirty="0" err="1"/>
              <a:t>hvor</a:t>
            </a:r>
            <a:r>
              <a:rPr lang="en-US" sz="1900" dirty="0"/>
              <a:t> ”the stories of others settle into one’s experience” (Simon, 2005, s. 10). </a:t>
            </a:r>
          </a:p>
          <a:p>
            <a:pPr marL="342900">
              <a:lnSpc>
                <a:spcPct val="98000"/>
              </a:lnSpc>
              <a:spcAft>
                <a:spcPts val="450"/>
              </a:spcAft>
            </a:pPr>
            <a:r>
              <a:rPr lang="en-US" sz="1900" dirty="0"/>
              <a:t>- "a shock to thought", </a:t>
            </a:r>
            <a:r>
              <a:rPr lang="en-US" sz="1900" dirty="0" err="1"/>
              <a:t>proces</a:t>
            </a:r>
            <a:r>
              <a:rPr lang="en-US" sz="1900" dirty="0"/>
              <a:t> </a:t>
            </a:r>
            <a:r>
              <a:rPr lang="en-US" sz="1900" dirty="0" err="1"/>
              <a:t>som</a:t>
            </a:r>
            <a:r>
              <a:rPr lang="en-US" sz="1900" dirty="0"/>
              <a:t> </a:t>
            </a:r>
            <a:r>
              <a:rPr lang="en-US" sz="1900" dirty="0" err="1"/>
              <a:t>dækker</a:t>
            </a:r>
            <a:r>
              <a:rPr lang="en-US" sz="1900" dirty="0"/>
              <a:t> over </a:t>
            </a:r>
            <a:r>
              <a:rPr lang="en-US" sz="1900" dirty="0" err="1"/>
              <a:t>en</a:t>
            </a:r>
            <a:r>
              <a:rPr lang="en-US" sz="1900" dirty="0"/>
              <a:t> </a:t>
            </a:r>
            <a:r>
              <a:rPr lang="en-US" sz="1900" dirty="0" err="1"/>
              <a:t>bevægelse</a:t>
            </a:r>
            <a:r>
              <a:rPr lang="en-US" sz="1900" dirty="0"/>
              <a:t> </a:t>
            </a:r>
            <a:r>
              <a:rPr lang="en-US" sz="1900" dirty="0" err="1"/>
              <a:t>fra</a:t>
            </a:r>
            <a:r>
              <a:rPr lang="en-US" sz="1900" dirty="0"/>
              <a:t> </a:t>
            </a:r>
            <a:r>
              <a:rPr lang="en-US" sz="1900" dirty="0" err="1"/>
              <a:t>provokation</a:t>
            </a:r>
            <a:r>
              <a:rPr lang="en-US" sz="1900" dirty="0"/>
              <a:t> </a:t>
            </a:r>
            <a:r>
              <a:rPr lang="en-US" sz="1900" dirty="0" err="1"/>
              <a:t>til</a:t>
            </a:r>
            <a:r>
              <a:rPr lang="en-US" sz="1900" dirty="0"/>
              <a:t> </a:t>
            </a:r>
            <a:r>
              <a:rPr lang="en-US" sz="1900" dirty="0" err="1"/>
              <a:t>tanke</a:t>
            </a:r>
            <a:r>
              <a:rPr lang="en-US" sz="1900" dirty="0"/>
              <a:t> (Simon, 2011)</a:t>
            </a:r>
          </a:p>
        </p:txBody>
      </p:sp>
      <p:pic>
        <p:nvPicPr>
          <p:cNvPr id="7" name="Billede 6">
            <a:extLst>
              <a:ext uri="{FF2B5EF4-FFF2-40B4-BE49-F238E27FC236}">
                <a16:creationId xmlns:a16="http://schemas.microsoft.com/office/drawing/2014/main" id="{EE2AB4DE-1576-A7F6-4B3B-E75C973B9799}"/>
              </a:ext>
            </a:extLst>
          </p:cNvPr>
          <p:cNvPicPr>
            <a:picLocks noChangeAspect="1"/>
          </p:cNvPicPr>
          <p:nvPr/>
        </p:nvPicPr>
        <p:blipFill rotWithShape="1">
          <a:blip r:embed="rId3"/>
          <a:srcRect l="24091" r="422" b="2"/>
          <a:stretch/>
        </p:blipFill>
        <p:spPr>
          <a:xfrm>
            <a:off x="4710312" y="1916113"/>
            <a:ext cx="4140000" cy="4113212"/>
          </a:xfrm>
          <a:prstGeom prst="rect">
            <a:avLst/>
          </a:prstGeom>
          <a:noFill/>
        </p:spPr>
      </p:pic>
      <p:sp>
        <p:nvSpPr>
          <p:cNvPr id="4" name="Pladsholder til sidefod 3">
            <a:extLst>
              <a:ext uri="{FF2B5EF4-FFF2-40B4-BE49-F238E27FC236}">
                <a16:creationId xmlns:a16="http://schemas.microsoft.com/office/drawing/2014/main" id="{BE8D111C-43F4-318C-2EA2-9B6DC7E0C6C1}"/>
              </a:ext>
            </a:extLst>
          </p:cNvPr>
          <p:cNvSpPr>
            <a:spLocks noGrp="1"/>
          </p:cNvSpPr>
          <p:nvPr>
            <p:ph type="ftr" sz="quarter" idx="16"/>
          </p:nvPr>
        </p:nvSpPr>
        <p:spPr>
          <a:xfrm>
            <a:off x="6677025" y="6402251"/>
            <a:ext cx="1438380" cy="207890"/>
          </a:xfrm>
        </p:spPr>
        <p:txBody>
          <a:bodyPr vert="horz" lIns="68580" tIns="34290" rIns="68580" bIns="34290" rtlCol="0" anchor="b" anchorCtr="0">
            <a:normAutofit/>
          </a:bodyPr>
          <a:lstStyle/>
          <a:p>
            <a:pPr>
              <a:lnSpc>
                <a:spcPct val="90000"/>
              </a:lnSpc>
              <a:spcAft>
                <a:spcPts val="450"/>
              </a:spcAft>
              <a:defRPr/>
            </a:pPr>
            <a:r>
              <a:rPr lang="en-US" sz="1000" kern="1200"/>
              <a:t>ucsyd.dk</a:t>
            </a:r>
          </a:p>
        </p:txBody>
      </p:sp>
      <p:sp>
        <p:nvSpPr>
          <p:cNvPr id="5" name="Pladsholder til slidenummer 4">
            <a:extLst>
              <a:ext uri="{FF2B5EF4-FFF2-40B4-BE49-F238E27FC236}">
                <a16:creationId xmlns:a16="http://schemas.microsoft.com/office/drawing/2014/main" id="{252BA4B0-41F5-0627-5F0B-DA08BBC79577}"/>
              </a:ext>
            </a:extLst>
          </p:cNvPr>
          <p:cNvSpPr>
            <a:spLocks noGrp="1"/>
          </p:cNvSpPr>
          <p:nvPr>
            <p:ph type="sldNum" sz="quarter" idx="17"/>
          </p:nvPr>
        </p:nvSpPr>
        <p:spPr>
          <a:xfrm>
            <a:off x="8388424" y="6392249"/>
            <a:ext cx="472160" cy="215444"/>
          </a:xfrm>
        </p:spPr>
        <p:txBody>
          <a:bodyPr vert="horz" lIns="68580" tIns="34290" rIns="68580" bIns="34290" rtlCol="0" anchor="b" anchorCtr="0">
            <a:normAutofit/>
          </a:bodyPr>
          <a:lstStyle/>
          <a:p>
            <a:pPr>
              <a:lnSpc>
                <a:spcPct val="90000"/>
              </a:lnSpc>
              <a:spcAft>
                <a:spcPts val="450"/>
              </a:spcAft>
              <a:defRPr/>
            </a:pPr>
            <a:fld id="{5BA07366-CB75-4AA8-9E5B-928B849F427C}" type="slidenum">
              <a:rPr lang="en-US" sz="1000"/>
              <a:pPr>
                <a:lnSpc>
                  <a:spcPct val="90000"/>
                </a:lnSpc>
                <a:spcAft>
                  <a:spcPts val="450"/>
                </a:spcAft>
                <a:defRPr/>
              </a:pPr>
              <a:t>41</a:t>
            </a:fld>
            <a:endParaRPr lang="en-US" sz="1000"/>
          </a:p>
        </p:txBody>
      </p:sp>
    </p:spTree>
    <p:extLst>
      <p:ext uri="{BB962C8B-B14F-4D97-AF65-F5344CB8AC3E}">
        <p14:creationId xmlns:p14="http://schemas.microsoft.com/office/powerpoint/2010/main" val="2012068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B896D6-92FB-0504-429E-501B2C86C566}"/>
              </a:ext>
            </a:extLst>
          </p:cNvPr>
          <p:cNvSpPr>
            <a:spLocks noGrp="1"/>
          </p:cNvSpPr>
          <p:nvPr>
            <p:ph type="title"/>
          </p:nvPr>
        </p:nvSpPr>
        <p:spPr>
          <a:xfrm>
            <a:off x="5102557" y="1428751"/>
            <a:ext cx="3117384" cy="1281183"/>
          </a:xfrm>
        </p:spPr>
        <p:txBody>
          <a:bodyPr anchor="ctr">
            <a:normAutofit/>
          </a:bodyPr>
          <a:lstStyle/>
          <a:p>
            <a:r>
              <a:rPr lang="da-DK" sz="3000"/>
              <a:t>Når viden overvælder…</a:t>
            </a:r>
          </a:p>
        </p:txBody>
      </p:sp>
      <p:pic>
        <p:nvPicPr>
          <p:cNvPr id="4" name="Billede 3" descr="Et billede, der indeholder tekst, mur, skærmbillede, indendørs&#10;&#10;Automatisk genereret beskrivelse">
            <a:extLst>
              <a:ext uri="{FF2B5EF4-FFF2-40B4-BE49-F238E27FC236}">
                <a16:creationId xmlns:a16="http://schemas.microsoft.com/office/drawing/2014/main" id="{3D55825B-DB50-6F17-6E5E-6D99727E2363}"/>
              </a:ext>
            </a:extLst>
          </p:cNvPr>
          <p:cNvPicPr>
            <a:picLocks noChangeAspect="1"/>
          </p:cNvPicPr>
          <p:nvPr/>
        </p:nvPicPr>
        <p:blipFill rotWithShape="1">
          <a:blip r:embed="rId2"/>
          <a:srcRect l="33333"/>
          <a:stretch/>
        </p:blipFill>
        <p:spPr>
          <a:xfrm>
            <a:off x="-1" y="857248"/>
            <a:ext cx="4572001" cy="5143502"/>
          </a:xfrm>
          <a:prstGeom prst="rect">
            <a:avLst/>
          </a:prstGeom>
          <a:noFill/>
        </p:spPr>
      </p:pic>
      <p:sp>
        <p:nvSpPr>
          <p:cNvPr id="3" name="Pladsholder til indhold 2">
            <a:extLst>
              <a:ext uri="{FF2B5EF4-FFF2-40B4-BE49-F238E27FC236}">
                <a16:creationId xmlns:a16="http://schemas.microsoft.com/office/drawing/2014/main" id="{96D2DE67-C980-1E83-CEAD-B1AA2AD1CA23}"/>
              </a:ext>
            </a:extLst>
          </p:cNvPr>
          <p:cNvSpPr>
            <a:spLocks noGrp="1"/>
          </p:cNvSpPr>
          <p:nvPr>
            <p:ph idx="1"/>
          </p:nvPr>
        </p:nvSpPr>
        <p:spPr>
          <a:xfrm>
            <a:off x="5102557" y="2709934"/>
            <a:ext cx="3117384" cy="2827376"/>
          </a:xfrm>
        </p:spPr>
        <p:txBody>
          <a:bodyPr anchor="ctr">
            <a:normAutofit/>
          </a:bodyPr>
          <a:lstStyle/>
          <a:p>
            <a:r>
              <a:rPr lang="da-DK" sz="1500" b="1" dirty="0">
                <a:solidFill>
                  <a:srgbClr val="FF0000"/>
                </a:solidFill>
              </a:rPr>
              <a:t>Mikkel: </a:t>
            </a:r>
            <a:r>
              <a:rPr lang="da-DK" sz="1500" dirty="0"/>
              <a:t>Altså, det der, det der hår der. Var de ikke bare kunstige?</a:t>
            </a:r>
          </a:p>
          <a:p>
            <a:r>
              <a:rPr lang="da-DK" sz="1500" b="1" dirty="0">
                <a:solidFill>
                  <a:srgbClr val="FF0000"/>
                </a:solidFill>
              </a:rPr>
              <a:t>Lærer: </a:t>
            </a:r>
            <a:r>
              <a:rPr lang="da-DK" sz="1500" dirty="0"/>
              <a:t>Nej, de var såmænd ægte hår, de havde barberet af </a:t>
            </a:r>
          </a:p>
          <a:p>
            <a:r>
              <a:rPr lang="da-DK" sz="1500" b="1" dirty="0">
                <a:solidFill>
                  <a:srgbClr val="FF0000"/>
                </a:solidFill>
              </a:rPr>
              <a:t>[Pige i baggrunden: </a:t>
            </a:r>
            <a:r>
              <a:rPr lang="da-DK" sz="1500" dirty="0" err="1"/>
              <a:t>Uuuh</a:t>
            </a:r>
            <a:r>
              <a:rPr lang="da-DK" sz="1500" dirty="0"/>
              <a:t>] og det fremstillede, ja… </a:t>
            </a:r>
          </a:p>
          <a:p>
            <a:r>
              <a:rPr lang="da-DK" sz="1500" b="1" dirty="0">
                <a:solidFill>
                  <a:srgbClr val="FF0000"/>
                </a:solidFill>
              </a:rPr>
              <a:t>Dreng i baggrunden: </a:t>
            </a:r>
            <a:r>
              <a:rPr lang="da-DK" sz="1500" dirty="0"/>
              <a:t>Puh…. Undskyld, </a:t>
            </a:r>
            <a:r>
              <a:rPr lang="da-DK" sz="1500" b="1" dirty="0"/>
              <a:t>det er vildt klamt</a:t>
            </a:r>
          </a:p>
          <a:p>
            <a:r>
              <a:rPr lang="da-DK" sz="1500" b="1" dirty="0">
                <a:solidFill>
                  <a:srgbClr val="FF0000"/>
                </a:solidFill>
              </a:rPr>
              <a:t>Lærer: </a:t>
            </a:r>
            <a:r>
              <a:rPr lang="da-DK" sz="1500" dirty="0"/>
              <a:t>Ja, jamen det er faktisk klamt, og gå at tænke på, at det har ligget der altså sådan altså </a:t>
            </a:r>
          </a:p>
        </p:txBody>
      </p:sp>
    </p:spTree>
    <p:extLst>
      <p:ext uri="{BB962C8B-B14F-4D97-AF65-F5344CB8AC3E}">
        <p14:creationId xmlns:p14="http://schemas.microsoft.com/office/powerpoint/2010/main" val="17256822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E63664-D07C-6FC3-5658-5586B15C8660}"/>
              </a:ext>
            </a:extLst>
          </p:cNvPr>
          <p:cNvSpPr>
            <a:spLocks noGrp="1"/>
          </p:cNvSpPr>
          <p:nvPr>
            <p:ph type="title"/>
          </p:nvPr>
        </p:nvSpPr>
        <p:spPr>
          <a:xfrm>
            <a:off x="702331" y="836712"/>
            <a:ext cx="3886200" cy="985832"/>
          </a:xfrm>
        </p:spPr>
        <p:txBody>
          <a:bodyPr vert="horz" lIns="68580" tIns="34290" rIns="68580" bIns="34290" rtlCol="0" anchor="t" anchorCtr="0">
            <a:normAutofit fontScale="90000"/>
          </a:bodyPr>
          <a:lstStyle/>
          <a:p>
            <a:pPr>
              <a:lnSpc>
                <a:spcPct val="110000"/>
              </a:lnSpc>
              <a:spcAft>
                <a:spcPts val="450"/>
              </a:spcAft>
            </a:pPr>
            <a:r>
              <a:rPr lang="en-US" sz="1500" dirty="0" err="1">
                <a:solidFill>
                  <a:srgbClr val="FF0000"/>
                </a:solidFill>
                <a:latin typeface="+mn-lt"/>
              </a:rPr>
              <a:t>Rakel</a:t>
            </a:r>
            <a:r>
              <a:rPr lang="en-US" sz="1500" dirty="0">
                <a:latin typeface="+mn-lt"/>
              </a:rPr>
              <a:t>: </a:t>
            </a:r>
            <a:r>
              <a:rPr lang="en-US" sz="1500" b="0" dirty="0" err="1">
                <a:latin typeface="+mn-lt"/>
              </a:rPr>
              <a:t>Øh</a:t>
            </a:r>
            <a:r>
              <a:rPr lang="en-US" sz="1500" b="0" dirty="0">
                <a:latin typeface="+mn-lt"/>
              </a:rPr>
              <a:t>, </a:t>
            </a:r>
            <a:r>
              <a:rPr lang="en-US" sz="1500" b="0" dirty="0" err="1">
                <a:latin typeface="+mn-lt"/>
              </a:rPr>
              <a:t>hvordan</a:t>
            </a:r>
            <a:r>
              <a:rPr lang="en-US" sz="1500" b="0" dirty="0">
                <a:latin typeface="+mn-lt"/>
              </a:rPr>
              <a:t> </a:t>
            </a:r>
            <a:r>
              <a:rPr lang="en-US" sz="1500" b="0" dirty="0" err="1">
                <a:latin typeface="+mn-lt"/>
              </a:rPr>
              <a:t>kan</a:t>
            </a:r>
            <a:r>
              <a:rPr lang="en-US" sz="1500" b="0" dirty="0">
                <a:latin typeface="+mn-lt"/>
              </a:rPr>
              <a:t> </a:t>
            </a:r>
            <a:r>
              <a:rPr lang="en-US" sz="1500" b="0" dirty="0" err="1">
                <a:latin typeface="+mn-lt"/>
              </a:rPr>
              <a:t>jeg</a:t>
            </a:r>
            <a:r>
              <a:rPr lang="en-US" sz="1500" b="0" dirty="0">
                <a:latin typeface="+mn-lt"/>
              </a:rPr>
              <a:t> </a:t>
            </a:r>
            <a:r>
              <a:rPr lang="en-US" sz="1500" b="0" dirty="0" err="1">
                <a:latin typeface="+mn-lt"/>
              </a:rPr>
              <a:t>forklare</a:t>
            </a:r>
            <a:r>
              <a:rPr lang="en-US" sz="1500" b="0" dirty="0">
                <a:latin typeface="+mn-lt"/>
              </a:rPr>
              <a:t> det her? </a:t>
            </a:r>
            <a:r>
              <a:rPr lang="en-US" sz="1500" b="0" dirty="0" err="1">
                <a:latin typeface="+mn-lt"/>
              </a:rPr>
              <a:t>Altså</a:t>
            </a:r>
            <a:r>
              <a:rPr lang="en-US" sz="1500" b="0" dirty="0">
                <a:latin typeface="+mn-lt"/>
              </a:rPr>
              <a:t> man </a:t>
            </a:r>
            <a:r>
              <a:rPr lang="en-US" sz="1500" b="0" dirty="0" err="1">
                <a:latin typeface="+mn-lt"/>
              </a:rPr>
              <a:t>skulle</a:t>
            </a:r>
            <a:r>
              <a:rPr lang="en-US" sz="1500" b="0" dirty="0">
                <a:latin typeface="+mn-lt"/>
              </a:rPr>
              <a:t> </a:t>
            </a:r>
            <a:r>
              <a:rPr lang="en-US" sz="1500" b="0" dirty="0" err="1">
                <a:latin typeface="+mn-lt"/>
              </a:rPr>
              <a:t>tro</a:t>
            </a:r>
            <a:r>
              <a:rPr lang="en-US" sz="1500" b="0" dirty="0">
                <a:latin typeface="+mn-lt"/>
              </a:rPr>
              <a:t>, at de der </a:t>
            </a:r>
            <a:r>
              <a:rPr lang="en-US" sz="1500" b="0" dirty="0" err="1">
                <a:latin typeface="+mn-lt"/>
              </a:rPr>
              <a:t>jøder</a:t>
            </a:r>
            <a:r>
              <a:rPr lang="en-US" sz="1500" b="0" dirty="0">
                <a:latin typeface="+mn-lt"/>
              </a:rPr>
              <a:t>, de </a:t>
            </a:r>
            <a:r>
              <a:rPr lang="en-US" sz="1500" b="0" dirty="0" err="1">
                <a:latin typeface="+mn-lt"/>
              </a:rPr>
              <a:t>ville</a:t>
            </a:r>
            <a:r>
              <a:rPr lang="en-US" sz="1500" b="0" dirty="0">
                <a:latin typeface="+mn-lt"/>
              </a:rPr>
              <a:t> </a:t>
            </a:r>
            <a:r>
              <a:rPr lang="en-US" sz="1500" b="0" dirty="0" err="1">
                <a:latin typeface="+mn-lt"/>
              </a:rPr>
              <a:t>ligge</a:t>
            </a:r>
            <a:r>
              <a:rPr lang="en-US" sz="1500" b="0" dirty="0">
                <a:latin typeface="+mn-lt"/>
              </a:rPr>
              <a:t> </a:t>
            </a:r>
            <a:r>
              <a:rPr lang="en-US" sz="1500" b="0" dirty="0" err="1">
                <a:latin typeface="+mn-lt"/>
              </a:rPr>
              <a:t>på</a:t>
            </a:r>
            <a:r>
              <a:rPr lang="en-US" sz="1500" b="0" dirty="0">
                <a:latin typeface="+mn-lt"/>
              </a:rPr>
              <a:t> </a:t>
            </a:r>
            <a:r>
              <a:rPr lang="en-US" sz="1500" b="0" dirty="0" err="1">
                <a:latin typeface="+mn-lt"/>
              </a:rPr>
              <a:t>gulvet</a:t>
            </a:r>
            <a:r>
              <a:rPr lang="en-US" sz="1500" b="0" dirty="0">
                <a:latin typeface="+mn-lt"/>
              </a:rPr>
              <a:t>, men de </a:t>
            </a:r>
            <a:r>
              <a:rPr lang="en-US" sz="1500" b="0" dirty="0" err="1">
                <a:latin typeface="+mn-lt"/>
              </a:rPr>
              <a:t>stod</a:t>
            </a:r>
            <a:r>
              <a:rPr lang="en-US" sz="1500" b="0" dirty="0">
                <a:latin typeface="+mn-lt"/>
              </a:rPr>
              <a:t> </a:t>
            </a:r>
            <a:r>
              <a:rPr lang="en-US" sz="1500" b="0" dirty="0" err="1">
                <a:latin typeface="+mn-lt"/>
              </a:rPr>
              <a:t>faktisk</a:t>
            </a:r>
            <a:r>
              <a:rPr lang="en-US" sz="1500" b="0" dirty="0">
                <a:latin typeface="+mn-lt"/>
              </a:rPr>
              <a:t> op, </a:t>
            </a:r>
            <a:r>
              <a:rPr lang="en-US" sz="1500" b="0" dirty="0" err="1">
                <a:latin typeface="+mn-lt"/>
              </a:rPr>
              <a:t>selvom</a:t>
            </a:r>
            <a:r>
              <a:rPr lang="en-US" sz="1500" b="0" dirty="0">
                <a:latin typeface="+mn-lt"/>
              </a:rPr>
              <a:t> de var </a:t>
            </a:r>
            <a:r>
              <a:rPr lang="en-US" sz="1500" b="0" dirty="0" err="1">
                <a:latin typeface="+mn-lt"/>
              </a:rPr>
              <a:t>døde</a:t>
            </a:r>
            <a:r>
              <a:rPr lang="en-US" sz="1500" b="0" dirty="0">
                <a:latin typeface="+mn-lt"/>
              </a:rPr>
              <a:t>. </a:t>
            </a:r>
            <a:r>
              <a:rPr lang="en-US" sz="1500" b="0" dirty="0" err="1">
                <a:latin typeface="+mn-lt"/>
              </a:rPr>
              <a:t>Grunden</a:t>
            </a:r>
            <a:r>
              <a:rPr lang="en-US" sz="1500" b="0" dirty="0">
                <a:latin typeface="+mn-lt"/>
              </a:rPr>
              <a:t> </a:t>
            </a:r>
            <a:r>
              <a:rPr lang="en-US" sz="1500" b="0" dirty="0" err="1">
                <a:latin typeface="+mn-lt"/>
              </a:rPr>
              <a:t>til</a:t>
            </a:r>
            <a:r>
              <a:rPr lang="en-US" sz="1500" b="0" dirty="0">
                <a:latin typeface="+mn-lt"/>
              </a:rPr>
              <a:t> det er, var at de </a:t>
            </a:r>
            <a:r>
              <a:rPr lang="en-US" sz="1500" b="0" dirty="0" err="1">
                <a:latin typeface="+mn-lt"/>
              </a:rPr>
              <a:t>simpelthen</a:t>
            </a:r>
            <a:r>
              <a:rPr lang="en-US" sz="1500" b="0" dirty="0">
                <a:latin typeface="+mn-lt"/>
              </a:rPr>
              <a:t> </a:t>
            </a:r>
            <a:r>
              <a:rPr lang="en-US" sz="1500" b="0" dirty="0" err="1">
                <a:latin typeface="+mn-lt"/>
              </a:rPr>
              <a:t>stod</a:t>
            </a:r>
            <a:r>
              <a:rPr lang="en-US" sz="1500" b="0" dirty="0">
                <a:latin typeface="+mn-lt"/>
              </a:rPr>
              <a:t> for </a:t>
            </a:r>
            <a:r>
              <a:rPr lang="en-US" sz="1500" b="0" dirty="0" err="1">
                <a:latin typeface="+mn-lt"/>
              </a:rPr>
              <a:t>tæt</a:t>
            </a:r>
            <a:r>
              <a:rPr lang="en-US" sz="1500" b="0" dirty="0">
                <a:latin typeface="+mn-lt"/>
              </a:rPr>
              <a:t> </a:t>
            </a:r>
            <a:r>
              <a:rPr lang="en-US" sz="1500" b="0" dirty="0" err="1">
                <a:latin typeface="+mn-lt"/>
              </a:rPr>
              <a:t>og</a:t>
            </a:r>
            <a:r>
              <a:rPr lang="en-US" sz="1500" b="0" dirty="0">
                <a:latin typeface="+mn-lt"/>
              </a:rPr>
              <a:t> der var </a:t>
            </a:r>
            <a:r>
              <a:rPr lang="en-US" sz="1500" b="0" dirty="0" err="1">
                <a:latin typeface="+mn-lt"/>
              </a:rPr>
              <a:t>ikke</a:t>
            </a:r>
            <a:r>
              <a:rPr lang="en-US" sz="1500" b="0" dirty="0">
                <a:latin typeface="+mn-lt"/>
              </a:rPr>
              <a:t> </a:t>
            </a:r>
            <a:r>
              <a:rPr lang="en-US" sz="1500" b="0" dirty="0" err="1">
                <a:latin typeface="+mn-lt"/>
              </a:rPr>
              <a:t>plads</a:t>
            </a:r>
            <a:r>
              <a:rPr lang="en-US" sz="1500" b="0" dirty="0">
                <a:latin typeface="+mn-lt"/>
              </a:rPr>
              <a:t> </a:t>
            </a:r>
            <a:r>
              <a:rPr lang="en-US" sz="1500" b="0" dirty="0" err="1">
                <a:latin typeface="+mn-lt"/>
              </a:rPr>
              <a:t>til</a:t>
            </a:r>
            <a:r>
              <a:rPr lang="en-US" sz="1500" b="0" dirty="0">
                <a:latin typeface="+mn-lt"/>
              </a:rPr>
              <a:t>, at de </a:t>
            </a:r>
            <a:r>
              <a:rPr lang="en-US" sz="1500" b="0" dirty="0" err="1">
                <a:latin typeface="+mn-lt"/>
              </a:rPr>
              <a:t>kunne</a:t>
            </a:r>
            <a:r>
              <a:rPr lang="en-US" sz="1500" b="0" dirty="0">
                <a:latin typeface="+mn-lt"/>
              </a:rPr>
              <a:t> </a:t>
            </a:r>
            <a:r>
              <a:rPr lang="en-US" sz="1500" b="0" dirty="0" err="1">
                <a:latin typeface="+mn-lt"/>
              </a:rPr>
              <a:t>falde</a:t>
            </a:r>
            <a:r>
              <a:rPr lang="en-US" sz="1500" b="0" dirty="0">
                <a:latin typeface="+mn-lt"/>
              </a:rPr>
              <a:t> </a:t>
            </a:r>
            <a:r>
              <a:rPr lang="en-US" sz="1500" b="0" dirty="0" err="1">
                <a:latin typeface="+mn-lt"/>
              </a:rPr>
              <a:t>om.</a:t>
            </a:r>
            <a:r>
              <a:rPr lang="en-US" sz="1500" b="0" dirty="0">
                <a:latin typeface="+mn-lt"/>
              </a:rPr>
              <a:t> </a:t>
            </a:r>
            <a:r>
              <a:rPr lang="en-US" sz="1500" dirty="0" err="1">
                <a:latin typeface="+mn-lt"/>
              </a:rPr>
              <a:t>Jeg</a:t>
            </a:r>
            <a:r>
              <a:rPr lang="en-US" sz="1500" dirty="0">
                <a:latin typeface="+mn-lt"/>
              </a:rPr>
              <a:t> </a:t>
            </a:r>
            <a:r>
              <a:rPr lang="en-US" sz="1500" dirty="0" err="1">
                <a:latin typeface="+mn-lt"/>
              </a:rPr>
              <a:t>ved</a:t>
            </a:r>
            <a:r>
              <a:rPr lang="en-US" sz="1500" dirty="0">
                <a:latin typeface="+mn-lt"/>
              </a:rPr>
              <a:t> </a:t>
            </a:r>
            <a:r>
              <a:rPr lang="en-US" sz="1500" dirty="0" err="1">
                <a:latin typeface="+mn-lt"/>
              </a:rPr>
              <a:t>ikke</a:t>
            </a:r>
            <a:r>
              <a:rPr lang="en-US" sz="1500" dirty="0">
                <a:latin typeface="+mn-lt"/>
              </a:rPr>
              <a:t>, </a:t>
            </a:r>
            <a:r>
              <a:rPr lang="en-US" sz="1500" dirty="0" err="1">
                <a:solidFill>
                  <a:schemeClr val="accent1"/>
                </a:solidFill>
                <a:latin typeface="+mn-lt"/>
              </a:rPr>
              <a:t>hvordan</a:t>
            </a:r>
            <a:r>
              <a:rPr lang="en-US" sz="1500" dirty="0">
                <a:solidFill>
                  <a:schemeClr val="accent1"/>
                </a:solidFill>
                <a:latin typeface="+mn-lt"/>
              </a:rPr>
              <a:t> man </a:t>
            </a:r>
            <a:r>
              <a:rPr lang="en-US" sz="1500" dirty="0" err="1">
                <a:solidFill>
                  <a:schemeClr val="accent1"/>
                </a:solidFill>
                <a:latin typeface="+mn-lt"/>
              </a:rPr>
              <a:t>skal</a:t>
            </a:r>
            <a:r>
              <a:rPr lang="en-US" sz="1500" dirty="0">
                <a:solidFill>
                  <a:schemeClr val="accent1"/>
                </a:solidFill>
                <a:latin typeface="+mn-lt"/>
              </a:rPr>
              <a:t> </a:t>
            </a:r>
            <a:r>
              <a:rPr lang="en-US" sz="1500" dirty="0" err="1">
                <a:solidFill>
                  <a:schemeClr val="accent1"/>
                </a:solidFill>
                <a:latin typeface="+mn-lt"/>
              </a:rPr>
              <a:t>skrive</a:t>
            </a:r>
            <a:r>
              <a:rPr lang="en-US" sz="1500" dirty="0">
                <a:solidFill>
                  <a:schemeClr val="accent1"/>
                </a:solidFill>
                <a:latin typeface="+mn-lt"/>
              </a:rPr>
              <a:t> det </a:t>
            </a:r>
            <a:r>
              <a:rPr lang="en-US" sz="1500" dirty="0" err="1">
                <a:solidFill>
                  <a:schemeClr val="accent1"/>
                </a:solidFill>
                <a:latin typeface="+mn-lt"/>
              </a:rPr>
              <a:t>i</a:t>
            </a:r>
            <a:r>
              <a:rPr lang="en-US" sz="1500" dirty="0">
                <a:solidFill>
                  <a:schemeClr val="accent1"/>
                </a:solidFill>
                <a:latin typeface="+mn-lt"/>
              </a:rPr>
              <a:t> </a:t>
            </a:r>
            <a:r>
              <a:rPr lang="en-US" sz="1500" dirty="0" err="1">
                <a:solidFill>
                  <a:schemeClr val="accent1"/>
                </a:solidFill>
                <a:latin typeface="+mn-lt"/>
              </a:rPr>
              <a:t>stikord</a:t>
            </a:r>
            <a:r>
              <a:rPr lang="en-US" sz="1500" dirty="0">
                <a:solidFill>
                  <a:schemeClr val="accent1"/>
                </a:solidFill>
                <a:latin typeface="+mn-lt"/>
              </a:rPr>
              <a:t>?</a:t>
            </a:r>
            <a:br>
              <a:rPr lang="en-US" sz="1500" dirty="0">
                <a:latin typeface="+mn-lt"/>
              </a:rPr>
            </a:br>
            <a:br>
              <a:rPr lang="en-US" sz="1500" dirty="0">
                <a:latin typeface="+mn-lt"/>
              </a:rPr>
            </a:br>
            <a:r>
              <a:rPr lang="en-US" sz="1500" dirty="0">
                <a:solidFill>
                  <a:srgbClr val="FF0000"/>
                </a:solidFill>
                <a:latin typeface="+mn-lt"/>
              </a:rPr>
              <a:t>Mille: </a:t>
            </a:r>
            <a:r>
              <a:rPr lang="en-US" sz="1500" dirty="0" err="1">
                <a:solidFill>
                  <a:schemeClr val="accent1"/>
                </a:solidFill>
                <a:latin typeface="+mn-lt"/>
              </a:rPr>
              <a:t>Dybe</a:t>
            </a:r>
            <a:r>
              <a:rPr lang="en-US" sz="1500" dirty="0">
                <a:solidFill>
                  <a:schemeClr val="accent1"/>
                </a:solidFill>
                <a:latin typeface="+mn-lt"/>
              </a:rPr>
              <a:t> </a:t>
            </a:r>
            <a:r>
              <a:rPr lang="en-US" sz="1500" dirty="0" err="1">
                <a:solidFill>
                  <a:schemeClr val="accent1"/>
                </a:solidFill>
                <a:latin typeface="+mn-lt"/>
              </a:rPr>
              <a:t>vejrtrækninger</a:t>
            </a:r>
            <a:r>
              <a:rPr lang="en-US" sz="1500" dirty="0">
                <a:solidFill>
                  <a:schemeClr val="accent1"/>
                </a:solidFill>
                <a:latin typeface="+mn-lt"/>
              </a:rPr>
              <a:t>?</a:t>
            </a:r>
            <a:br>
              <a:rPr lang="en-US" sz="1500" dirty="0">
                <a:solidFill>
                  <a:srgbClr val="FF0000"/>
                </a:solidFill>
                <a:latin typeface="+mn-lt"/>
              </a:rPr>
            </a:br>
            <a:br>
              <a:rPr lang="en-US" sz="1500" dirty="0">
                <a:latin typeface="+mn-lt"/>
              </a:rPr>
            </a:br>
            <a:r>
              <a:rPr lang="en-US" sz="1500" dirty="0" err="1">
                <a:solidFill>
                  <a:srgbClr val="FF0000"/>
                </a:solidFill>
                <a:latin typeface="+mn-lt"/>
              </a:rPr>
              <a:t>Rakel</a:t>
            </a:r>
            <a:r>
              <a:rPr lang="en-US" sz="1500" dirty="0">
                <a:solidFill>
                  <a:srgbClr val="FF0000"/>
                </a:solidFill>
                <a:latin typeface="+mn-lt"/>
              </a:rPr>
              <a:t>: </a:t>
            </a:r>
            <a:r>
              <a:rPr lang="en-US" sz="1500" dirty="0">
                <a:latin typeface="+mn-lt"/>
              </a:rPr>
              <a:t>Ja, </a:t>
            </a:r>
            <a:r>
              <a:rPr lang="en-US" sz="1500" dirty="0" err="1">
                <a:latin typeface="+mn-lt"/>
              </a:rPr>
              <a:t>fordi</a:t>
            </a:r>
            <a:r>
              <a:rPr lang="en-US" sz="1500" dirty="0">
                <a:latin typeface="+mn-lt"/>
              </a:rPr>
              <a:t> de </a:t>
            </a:r>
            <a:r>
              <a:rPr lang="en-US" sz="1500" dirty="0" err="1">
                <a:latin typeface="+mn-lt"/>
              </a:rPr>
              <a:t>fik</a:t>
            </a:r>
            <a:r>
              <a:rPr lang="en-US" sz="1500" dirty="0">
                <a:latin typeface="+mn-lt"/>
              </a:rPr>
              <a:t> </a:t>
            </a:r>
            <a:r>
              <a:rPr lang="en-US" sz="1500" dirty="0" err="1">
                <a:latin typeface="+mn-lt"/>
              </a:rPr>
              <a:t>sådan</a:t>
            </a:r>
            <a:r>
              <a:rPr lang="en-US" sz="1500" dirty="0">
                <a:latin typeface="+mn-lt"/>
              </a:rPr>
              <a:t> at vide, at de </a:t>
            </a:r>
            <a:r>
              <a:rPr lang="en-US" sz="1500" dirty="0" err="1">
                <a:latin typeface="+mn-lt"/>
              </a:rPr>
              <a:t>skulle</a:t>
            </a:r>
            <a:r>
              <a:rPr lang="en-US" sz="1500" dirty="0">
                <a:latin typeface="+mn-lt"/>
              </a:rPr>
              <a:t> </a:t>
            </a:r>
            <a:r>
              <a:rPr lang="en-US" sz="1500" dirty="0" err="1">
                <a:latin typeface="+mn-lt"/>
              </a:rPr>
              <a:t>trække</a:t>
            </a:r>
            <a:r>
              <a:rPr lang="en-US" sz="1500" dirty="0">
                <a:latin typeface="+mn-lt"/>
              </a:rPr>
              <a:t> </a:t>
            </a:r>
            <a:r>
              <a:rPr lang="en-US" sz="1500" dirty="0" err="1">
                <a:latin typeface="+mn-lt"/>
              </a:rPr>
              <a:t>vejret</a:t>
            </a:r>
            <a:r>
              <a:rPr lang="en-US" sz="1500" dirty="0">
                <a:latin typeface="+mn-lt"/>
              </a:rPr>
              <a:t> </a:t>
            </a:r>
            <a:r>
              <a:rPr lang="en-US" sz="1500" dirty="0" err="1">
                <a:latin typeface="+mn-lt"/>
              </a:rPr>
              <a:t>rigtig</a:t>
            </a:r>
            <a:r>
              <a:rPr lang="en-US" sz="1500" dirty="0">
                <a:latin typeface="+mn-lt"/>
              </a:rPr>
              <a:t> </a:t>
            </a:r>
            <a:r>
              <a:rPr lang="en-US" sz="1500" dirty="0" err="1">
                <a:latin typeface="+mn-lt"/>
              </a:rPr>
              <a:t>godt</a:t>
            </a:r>
            <a:r>
              <a:rPr lang="en-US" sz="1500" dirty="0">
                <a:latin typeface="+mn-lt"/>
              </a:rPr>
              <a:t>. </a:t>
            </a:r>
            <a:r>
              <a:rPr lang="en-US" sz="1500" dirty="0" err="1">
                <a:latin typeface="+mn-lt"/>
              </a:rPr>
              <a:t>Fordi</a:t>
            </a:r>
            <a:r>
              <a:rPr lang="en-US" sz="1500" dirty="0">
                <a:latin typeface="+mn-lt"/>
              </a:rPr>
              <a:t> det </a:t>
            </a:r>
            <a:r>
              <a:rPr lang="en-US" sz="1500" dirty="0" err="1">
                <a:latin typeface="+mn-lt"/>
              </a:rPr>
              <a:t>ville</a:t>
            </a:r>
            <a:r>
              <a:rPr lang="en-US" sz="1500" dirty="0">
                <a:latin typeface="+mn-lt"/>
              </a:rPr>
              <a:t> </a:t>
            </a:r>
            <a:r>
              <a:rPr lang="en-US" sz="1500" dirty="0" err="1">
                <a:latin typeface="+mn-lt"/>
              </a:rPr>
              <a:t>hjælpe</a:t>
            </a:r>
            <a:r>
              <a:rPr lang="en-US" sz="1500" dirty="0">
                <a:latin typeface="+mn-lt"/>
              </a:rPr>
              <a:t> dem mod </a:t>
            </a:r>
            <a:r>
              <a:rPr lang="en-US" sz="1500" dirty="0" err="1">
                <a:latin typeface="+mn-lt"/>
              </a:rPr>
              <a:t>sygdomme</a:t>
            </a:r>
            <a:r>
              <a:rPr lang="en-US" sz="1500" dirty="0">
                <a:latin typeface="+mn-lt"/>
              </a:rPr>
              <a:t> […] Det var bare for at </a:t>
            </a:r>
            <a:r>
              <a:rPr lang="en-US" sz="1500" dirty="0" err="1">
                <a:latin typeface="+mn-lt"/>
              </a:rPr>
              <a:t>få</a:t>
            </a:r>
            <a:r>
              <a:rPr lang="en-US" sz="1500" dirty="0">
                <a:latin typeface="+mn-lt"/>
              </a:rPr>
              <a:t> dem </a:t>
            </a:r>
            <a:r>
              <a:rPr lang="en-US" sz="1500" dirty="0" err="1">
                <a:latin typeface="+mn-lt"/>
              </a:rPr>
              <a:t>til</a:t>
            </a:r>
            <a:r>
              <a:rPr lang="en-US" sz="1500" dirty="0">
                <a:latin typeface="+mn-lt"/>
              </a:rPr>
              <a:t> at </a:t>
            </a:r>
            <a:r>
              <a:rPr lang="en-US" sz="1500" dirty="0" err="1">
                <a:latin typeface="+mn-lt"/>
              </a:rPr>
              <a:t>dø</a:t>
            </a:r>
            <a:r>
              <a:rPr lang="en-US" sz="1500" dirty="0">
                <a:latin typeface="+mn-lt"/>
              </a:rPr>
              <a:t> </a:t>
            </a:r>
            <a:r>
              <a:rPr lang="en-US" sz="1500" dirty="0" err="1">
                <a:latin typeface="+mn-lt"/>
              </a:rPr>
              <a:t>hurtigere</a:t>
            </a:r>
            <a:br>
              <a:rPr lang="en-US" sz="1500" dirty="0">
                <a:latin typeface="+mn-lt"/>
              </a:rPr>
            </a:br>
            <a:br>
              <a:rPr lang="en-US" sz="1500" dirty="0">
                <a:latin typeface="+mn-lt"/>
              </a:rPr>
            </a:br>
            <a:r>
              <a:rPr lang="en-US" sz="1500" dirty="0">
                <a:solidFill>
                  <a:srgbClr val="FF0000"/>
                </a:solidFill>
                <a:latin typeface="+mn-lt"/>
              </a:rPr>
              <a:t>Mille: </a:t>
            </a:r>
            <a:r>
              <a:rPr lang="en-US" sz="1500" dirty="0">
                <a:latin typeface="+mn-lt"/>
              </a:rPr>
              <a:t>What the fuck? Det er </a:t>
            </a:r>
            <a:r>
              <a:rPr lang="en-US" sz="1500" dirty="0" err="1">
                <a:latin typeface="+mn-lt"/>
              </a:rPr>
              <a:t>ondt</a:t>
            </a:r>
            <a:r>
              <a:rPr lang="en-US" sz="1500" dirty="0">
                <a:latin typeface="+mn-lt"/>
              </a:rPr>
              <a:t>!</a:t>
            </a:r>
            <a:br>
              <a:rPr lang="en-US" sz="1500" dirty="0">
                <a:latin typeface="+mn-lt"/>
              </a:rPr>
            </a:br>
            <a:br>
              <a:rPr lang="en-US" sz="1500" dirty="0">
                <a:latin typeface="+mn-lt"/>
              </a:rPr>
            </a:br>
            <a:r>
              <a:rPr lang="en-US" sz="1500" dirty="0">
                <a:solidFill>
                  <a:srgbClr val="FF0000"/>
                </a:solidFill>
                <a:latin typeface="+mn-lt"/>
              </a:rPr>
              <a:t>Maren: </a:t>
            </a:r>
            <a:r>
              <a:rPr lang="en-US" sz="1500" dirty="0">
                <a:latin typeface="+mn-lt"/>
              </a:rPr>
              <a:t>Det er </a:t>
            </a:r>
            <a:r>
              <a:rPr lang="en-US" sz="1500" dirty="0" err="1">
                <a:latin typeface="+mn-lt"/>
              </a:rPr>
              <a:t>ondt</a:t>
            </a:r>
            <a:r>
              <a:rPr lang="en-US" sz="1500" dirty="0">
                <a:latin typeface="+mn-lt"/>
              </a:rPr>
              <a:t>, </a:t>
            </a:r>
            <a:r>
              <a:rPr lang="en-US" sz="1500" dirty="0" err="1">
                <a:latin typeface="+mn-lt"/>
              </a:rPr>
              <a:t>sådan</a:t>
            </a:r>
            <a:r>
              <a:rPr lang="en-US" sz="1500" dirty="0">
                <a:latin typeface="+mn-lt"/>
              </a:rPr>
              <a:t> var det. Det var bare </a:t>
            </a:r>
            <a:r>
              <a:rPr lang="en-US" sz="1500" dirty="0" err="1">
                <a:latin typeface="+mn-lt"/>
              </a:rPr>
              <a:t>ondt</a:t>
            </a:r>
            <a:r>
              <a:rPr lang="en-US" sz="1500" dirty="0">
                <a:latin typeface="+mn-lt"/>
              </a:rPr>
              <a:t> alt </a:t>
            </a:r>
            <a:r>
              <a:rPr lang="en-US" sz="1500" dirty="0" err="1">
                <a:latin typeface="+mn-lt"/>
              </a:rPr>
              <a:t>sammen</a:t>
            </a:r>
            <a:r>
              <a:rPr lang="en-US" sz="1500" dirty="0">
                <a:latin typeface="+mn-lt"/>
              </a:rPr>
              <a:t> </a:t>
            </a:r>
            <a:br>
              <a:rPr lang="en-US" sz="1500" dirty="0">
                <a:latin typeface="+mn-lt"/>
              </a:rPr>
            </a:br>
            <a:br>
              <a:rPr lang="en-US" sz="1500" dirty="0">
                <a:latin typeface="+mn-lt"/>
              </a:rPr>
            </a:br>
            <a:r>
              <a:rPr lang="en-US" sz="1500" dirty="0">
                <a:latin typeface="+mn-lt"/>
              </a:rPr>
              <a:t>(</a:t>
            </a:r>
            <a:r>
              <a:rPr lang="en-US" sz="1500" dirty="0" err="1">
                <a:latin typeface="+mn-lt"/>
              </a:rPr>
              <a:t>Holocaustforløb</a:t>
            </a:r>
            <a:r>
              <a:rPr lang="en-US" sz="1500" dirty="0">
                <a:latin typeface="+mn-lt"/>
              </a:rPr>
              <a:t>, 8. </a:t>
            </a:r>
            <a:r>
              <a:rPr lang="en-US" sz="1500" dirty="0" err="1">
                <a:latin typeface="+mn-lt"/>
              </a:rPr>
              <a:t>klasse</a:t>
            </a:r>
            <a:r>
              <a:rPr lang="en-US" sz="1500" dirty="0">
                <a:latin typeface="+mn-lt"/>
              </a:rPr>
              <a:t>)</a:t>
            </a:r>
            <a:br>
              <a:rPr lang="en-US" sz="1500" dirty="0">
                <a:latin typeface="+mn-lt"/>
              </a:rPr>
            </a:br>
            <a:endParaRPr lang="en-US" sz="1500" dirty="0">
              <a:latin typeface="+mn-lt"/>
            </a:endParaRPr>
          </a:p>
        </p:txBody>
      </p:sp>
      <p:sp>
        <p:nvSpPr>
          <p:cNvPr id="6" name="Tekstfelt 5">
            <a:extLst>
              <a:ext uri="{FF2B5EF4-FFF2-40B4-BE49-F238E27FC236}">
                <a16:creationId xmlns:a16="http://schemas.microsoft.com/office/drawing/2014/main" id="{D36A0A07-A627-B20F-B6D2-54AAA89C9FCB}"/>
              </a:ext>
            </a:extLst>
          </p:cNvPr>
          <p:cNvSpPr txBox="1"/>
          <p:nvPr/>
        </p:nvSpPr>
        <p:spPr>
          <a:xfrm>
            <a:off x="685800" y="2997277"/>
            <a:ext cx="3509405" cy="2316345"/>
          </a:xfrm>
          <a:prstGeom prst="rect">
            <a:avLst/>
          </a:prstGeom>
        </p:spPr>
        <p:txBody>
          <a:bodyPr vert="horz" lIns="68580" tIns="34290" rIns="68580" bIns="34290" rtlCol="0">
            <a:normAutofit/>
          </a:bodyPr>
          <a:lstStyle/>
          <a:p>
            <a:pPr>
              <a:lnSpc>
                <a:spcPct val="110000"/>
              </a:lnSpc>
              <a:spcAft>
                <a:spcPts val="450"/>
              </a:spcAft>
              <a:buSzPct val="87000"/>
            </a:pPr>
            <a:endParaRPr lang="en-US" sz="825" dirty="0"/>
          </a:p>
        </p:txBody>
      </p:sp>
      <p:pic>
        <p:nvPicPr>
          <p:cNvPr id="4" name="Pladsholder til indhold 3">
            <a:extLst>
              <a:ext uri="{FF2B5EF4-FFF2-40B4-BE49-F238E27FC236}">
                <a16:creationId xmlns:a16="http://schemas.microsoft.com/office/drawing/2014/main" id="{AB1FA6E3-3C4C-2F44-5651-BA5DFB96A949}"/>
              </a:ext>
            </a:extLst>
          </p:cNvPr>
          <p:cNvPicPr>
            <a:picLocks noGrp="1" noChangeAspect="1"/>
          </p:cNvPicPr>
          <p:nvPr>
            <p:ph idx="1"/>
          </p:nvPr>
        </p:nvPicPr>
        <p:blipFill rotWithShape="1">
          <a:blip r:embed="rId3"/>
          <a:srcRect t="9750" r="1" b="15251"/>
          <a:stretch/>
        </p:blipFill>
        <p:spPr>
          <a:xfrm>
            <a:off x="4948797" y="1625084"/>
            <a:ext cx="3607832" cy="3607832"/>
          </a:xfrm>
          <a:custGeom>
            <a:avLst/>
            <a:gdLst/>
            <a:ahLst/>
            <a:cxnLst/>
            <a:rect l="l" t="t" r="r" b="b"/>
            <a:pathLst>
              <a:path w="5610348" h="5610348">
                <a:moveTo>
                  <a:pt x="2805174" y="0"/>
                </a:moveTo>
                <a:cubicBezTo>
                  <a:pt x="4354429" y="0"/>
                  <a:pt x="5610348" y="1255919"/>
                  <a:pt x="5610348" y="2805174"/>
                </a:cubicBezTo>
                <a:cubicBezTo>
                  <a:pt x="5610348" y="4354429"/>
                  <a:pt x="4354429" y="5610348"/>
                  <a:pt x="2805174" y="5610348"/>
                </a:cubicBezTo>
                <a:cubicBezTo>
                  <a:pt x="1255919" y="5610348"/>
                  <a:pt x="0" y="4354429"/>
                  <a:pt x="0" y="2805174"/>
                </a:cubicBezTo>
                <a:cubicBezTo>
                  <a:pt x="0" y="1255919"/>
                  <a:pt x="1255919" y="0"/>
                  <a:pt x="2805174" y="0"/>
                </a:cubicBezTo>
                <a:close/>
              </a:path>
            </a:pathLst>
          </a:custGeom>
        </p:spPr>
      </p:pic>
    </p:spTree>
    <p:extLst>
      <p:ext uri="{BB962C8B-B14F-4D97-AF65-F5344CB8AC3E}">
        <p14:creationId xmlns:p14="http://schemas.microsoft.com/office/powerpoint/2010/main" val="21243816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98D041-C456-D01F-DB6D-46F31806ADA8}"/>
              </a:ext>
            </a:extLst>
          </p:cNvPr>
          <p:cNvSpPr>
            <a:spLocks noGrp="1"/>
          </p:cNvSpPr>
          <p:nvPr>
            <p:ph type="title"/>
          </p:nvPr>
        </p:nvSpPr>
        <p:spPr>
          <a:xfrm>
            <a:off x="284969" y="204250"/>
            <a:ext cx="8565343" cy="1228998"/>
          </a:xfrm>
        </p:spPr>
        <p:txBody>
          <a:bodyPr anchor="t">
            <a:normAutofit/>
          </a:bodyPr>
          <a:lstStyle/>
          <a:p>
            <a:r>
              <a:rPr lang="da-DK"/>
              <a:t>Proces fra chok til refleksion</a:t>
            </a:r>
            <a:endParaRPr lang="da-DK" b="1" dirty="0"/>
          </a:p>
        </p:txBody>
      </p:sp>
      <p:sp>
        <p:nvSpPr>
          <p:cNvPr id="3" name="Pladsholder til indhold 2">
            <a:extLst>
              <a:ext uri="{FF2B5EF4-FFF2-40B4-BE49-F238E27FC236}">
                <a16:creationId xmlns:a16="http://schemas.microsoft.com/office/drawing/2014/main" id="{B3837DF7-D214-4B8C-2F37-5AE2D0EAACB5}"/>
              </a:ext>
            </a:extLst>
          </p:cNvPr>
          <p:cNvSpPr>
            <a:spLocks noGrp="1"/>
          </p:cNvSpPr>
          <p:nvPr>
            <p:ph idx="1"/>
          </p:nvPr>
        </p:nvSpPr>
        <p:spPr>
          <a:xfrm>
            <a:off x="284399" y="1916832"/>
            <a:ext cx="8565913" cy="4113169"/>
          </a:xfrm>
        </p:spPr>
        <p:txBody>
          <a:bodyPr>
            <a:normAutofit/>
          </a:bodyPr>
          <a:lstStyle/>
          <a:p>
            <a:pPr>
              <a:lnSpc>
                <a:spcPct val="98000"/>
              </a:lnSpc>
              <a:spcAft>
                <a:spcPts val="600"/>
              </a:spcAft>
              <a:buNone/>
            </a:pPr>
            <a:r>
              <a:rPr lang="da-DK" sz="1400" b="1" dirty="0">
                <a:solidFill>
                  <a:srgbClr val="FF0000"/>
                </a:solidFill>
              </a:rPr>
              <a:t>Eliot: </a:t>
            </a:r>
            <a:r>
              <a:rPr lang="da-DK" sz="1400" b="1" dirty="0"/>
              <a:t>Det er komplet sindssygt</a:t>
            </a:r>
          </a:p>
          <a:p>
            <a:pPr>
              <a:lnSpc>
                <a:spcPct val="98000"/>
              </a:lnSpc>
              <a:spcAft>
                <a:spcPts val="600"/>
              </a:spcAft>
              <a:buNone/>
            </a:pPr>
            <a:r>
              <a:rPr lang="da-DK" sz="1400" b="1" dirty="0">
                <a:solidFill>
                  <a:srgbClr val="FF0000"/>
                </a:solidFill>
              </a:rPr>
              <a:t>Lærer</a:t>
            </a:r>
            <a:r>
              <a:rPr lang="da-DK" sz="1400" dirty="0">
                <a:solidFill>
                  <a:srgbClr val="FF0000"/>
                </a:solidFill>
              </a:rPr>
              <a:t>: </a:t>
            </a:r>
            <a:r>
              <a:rPr lang="da-DK" sz="1400" dirty="0"/>
              <a:t>Det var da direkte tale.. Hvad er det, </a:t>
            </a:r>
            <a:r>
              <a:rPr lang="da-DK" sz="1400" b="1" dirty="0"/>
              <a:t>der er komplet sindssygt i sådan en tale?</a:t>
            </a:r>
          </a:p>
          <a:p>
            <a:pPr>
              <a:lnSpc>
                <a:spcPct val="98000"/>
              </a:lnSpc>
              <a:spcAft>
                <a:spcPts val="600"/>
              </a:spcAft>
              <a:buNone/>
            </a:pPr>
            <a:r>
              <a:rPr lang="da-DK" sz="1400" b="1" dirty="0">
                <a:solidFill>
                  <a:srgbClr val="FF0000"/>
                </a:solidFill>
              </a:rPr>
              <a:t>Eliot: </a:t>
            </a:r>
            <a:r>
              <a:rPr lang="da-DK" sz="1400" dirty="0"/>
              <a:t>At </a:t>
            </a:r>
            <a:r>
              <a:rPr lang="da-DK" sz="1400" b="1" dirty="0"/>
              <a:t>han opfordrer egentlig folk til at dræbe jøder</a:t>
            </a:r>
          </a:p>
          <a:p>
            <a:pPr>
              <a:lnSpc>
                <a:spcPct val="98000"/>
              </a:lnSpc>
              <a:spcAft>
                <a:spcPts val="600"/>
              </a:spcAft>
              <a:buNone/>
            </a:pPr>
            <a:r>
              <a:rPr lang="da-DK" sz="1400" b="1" dirty="0">
                <a:solidFill>
                  <a:srgbClr val="FF0000"/>
                </a:solidFill>
              </a:rPr>
              <a:t>Lærer</a:t>
            </a:r>
            <a:r>
              <a:rPr lang="da-DK" sz="1400" dirty="0">
                <a:solidFill>
                  <a:srgbClr val="FF0000"/>
                </a:solidFill>
              </a:rPr>
              <a:t>: </a:t>
            </a:r>
            <a:r>
              <a:rPr lang="da-DK" sz="1400" dirty="0"/>
              <a:t>Ja, altså. Der er ikke noget skjult her vel?</a:t>
            </a:r>
            <a:r>
              <a:rPr lang="da-DK" sz="1400" b="1" dirty="0"/>
              <a:t>…</a:t>
            </a:r>
          </a:p>
          <a:p>
            <a:pPr>
              <a:lnSpc>
                <a:spcPct val="98000"/>
              </a:lnSpc>
              <a:spcAft>
                <a:spcPts val="600"/>
              </a:spcAft>
              <a:buNone/>
            </a:pPr>
            <a:r>
              <a:rPr lang="da-DK" sz="1400" b="1" dirty="0">
                <a:solidFill>
                  <a:srgbClr val="FF0000"/>
                </a:solidFill>
              </a:rPr>
              <a:t>Lauge: </a:t>
            </a:r>
            <a:r>
              <a:rPr lang="da-DK" sz="1400" b="1" dirty="0"/>
              <a:t>Jeg forstår ikke</a:t>
            </a:r>
            <a:r>
              <a:rPr lang="da-DK" sz="1400" dirty="0"/>
              <a:t>, hvordan han bare kan tale om at dræbe kvinder og børn, bare sådan</a:t>
            </a:r>
            <a:r>
              <a:rPr lang="da-DK" sz="1400" b="1" dirty="0"/>
              <a:t>…</a:t>
            </a:r>
            <a:endParaRPr lang="da-DK" sz="1400" dirty="0"/>
          </a:p>
          <a:p>
            <a:pPr>
              <a:lnSpc>
                <a:spcPct val="98000"/>
              </a:lnSpc>
              <a:spcAft>
                <a:spcPts val="600"/>
              </a:spcAft>
              <a:buNone/>
            </a:pPr>
            <a:r>
              <a:rPr lang="da-DK" sz="1400" b="1" dirty="0">
                <a:solidFill>
                  <a:srgbClr val="FF0000"/>
                </a:solidFill>
              </a:rPr>
              <a:t>Maren: </a:t>
            </a:r>
            <a:r>
              <a:rPr lang="da-DK" sz="1400" dirty="0"/>
              <a:t>Altså jeg synes </a:t>
            </a:r>
            <a:r>
              <a:rPr lang="da-DK" sz="1400" b="1" dirty="0"/>
              <a:t>det er virkelig sådan mærkeligt og ondt</a:t>
            </a:r>
            <a:r>
              <a:rPr lang="da-DK" sz="1400" dirty="0"/>
              <a:t>, at han sådan taler om at dræbe kvinder og børn og jøder og han får det egentlig til at lyde som om </a:t>
            </a:r>
            <a:r>
              <a:rPr lang="da-DK" sz="1400" b="1" dirty="0"/>
              <a:t>at det er noget, der skal gøres. Noget, der er i orden at gøre.</a:t>
            </a:r>
          </a:p>
          <a:p>
            <a:pPr>
              <a:lnSpc>
                <a:spcPct val="98000"/>
              </a:lnSpc>
              <a:spcAft>
                <a:spcPts val="600"/>
              </a:spcAft>
              <a:buNone/>
            </a:pPr>
            <a:r>
              <a:rPr lang="da-DK" sz="1400" b="1" dirty="0"/>
              <a:t>Lærer: </a:t>
            </a:r>
            <a:r>
              <a:rPr lang="da-DK" sz="1400" dirty="0"/>
              <a:t>Der, der er sådan en et skær af nødvendighed indover ikke også?…</a:t>
            </a:r>
          </a:p>
          <a:p>
            <a:pPr>
              <a:lnSpc>
                <a:spcPct val="98000"/>
              </a:lnSpc>
              <a:spcAft>
                <a:spcPts val="600"/>
              </a:spcAft>
              <a:buNone/>
            </a:pPr>
            <a:r>
              <a:rPr lang="da-DK" sz="1400" b="1" dirty="0">
                <a:solidFill>
                  <a:srgbClr val="FF0000"/>
                </a:solidFill>
              </a:rPr>
              <a:t>Martin: </a:t>
            </a:r>
            <a:r>
              <a:rPr lang="da-DK" sz="1400" dirty="0"/>
              <a:t>Ja, han siger også bare sådan, at de øh, de bare skal dø og </a:t>
            </a:r>
            <a:r>
              <a:rPr lang="da-DK" sz="1400" b="1" dirty="0"/>
              <a:t>det er bare lige ud af landevejen</a:t>
            </a:r>
            <a:r>
              <a:rPr lang="da-DK" sz="1400" dirty="0"/>
              <a:t>. </a:t>
            </a:r>
            <a:r>
              <a:rPr lang="da-DK" sz="1400" b="1" dirty="0"/>
              <a:t>Altså, det er fastlagt.</a:t>
            </a:r>
          </a:p>
          <a:p>
            <a:pPr>
              <a:lnSpc>
                <a:spcPct val="98000"/>
              </a:lnSpc>
              <a:spcAft>
                <a:spcPts val="600"/>
              </a:spcAft>
              <a:buNone/>
            </a:pPr>
            <a:r>
              <a:rPr lang="da-DK" sz="1400" b="1" dirty="0">
                <a:solidFill>
                  <a:srgbClr val="FF0000"/>
                </a:solidFill>
              </a:rPr>
              <a:t>Lærer</a:t>
            </a:r>
            <a:r>
              <a:rPr lang="da-DK" sz="1400" dirty="0">
                <a:solidFill>
                  <a:srgbClr val="FF0000"/>
                </a:solidFill>
              </a:rPr>
              <a:t>: </a:t>
            </a:r>
            <a:r>
              <a:rPr lang="da-DK" sz="1400" dirty="0"/>
              <a:t>Ja, </a:t>
            </a:r>
            <a:r>
              <a:rPr lang="da-DK" sz="1400" dirty="0" err="1"/>
              <a:t>ja…ja</a:t>
            </a:r>
            <a:r>
              <a:rPr lang="da-DK" sz="1400" dirty="0"/>
              <a:t> ja, det det er hård tale kan man vidst rolig sige </a:t>
            </a:r>
          </a:p>
          <a:p>
            <a:pPr>
              <a:lnSpc>
                <a:spcPct val="98000"/>
              </a:lnSpc>
              <a:spcAft>
                <a:spcPts val="600"/>
              </a:spcAft>
              <a:buNone/>
            </a:pPr>
            <a:endParaRPr lang="da-DK" sz="1400" dirty="0"/>
          </a:p>
          <a:p>
            <a:pPr>
              <a:lnSpc>
                <a:spcPct val="98000"/>
              </a:lnSpc>
              <a:spcAft>
                <a:spcPts val="600"/>
              </a:spcAft>
              <a:buNone/>
            </a:pPr>
            <a:r>
              <a:rPr lang="da-DK" sz="1400" dirty="0"/>
              <a:t>(Tale af Heinrich Himmler 6. oktober 1943 om den svære beslutning , Holocaustforløb, 8. klasse)</a:t>
            </a:r>
          </a:p>
          <a:p>
            <a:pPr>
              <a:lnSpc>
                <a:spcPct val="98000"/>
              </a:lnSpc>
              <a:spcAft>
                <a:spcPts val="600"/>
              </a:spcAft>
            </a:pPr>
            <a:endParaRPr lang="da-DK" sz="1400" dirty="0"/>
          </a:p>
        </p:txBody>
      </p:sp>
      <p:sp>
        <p:nvSpPr>
          <p:cNvPr id="8" name="Footer Placeholder 3">
            <a:extLst>
              <a:ext uri="{FF2B5EF4-FFF2-40B4-BE49-F238E27FC236}">
                <a16:creationId xmlns:a16="http://schemas.microsoft.com/office/drawing/2014/main" id="{0BCC430F-FFA6-50D2-9965-417158BC4699}"/>
              </a:ext>
            </a:extLst>
          </p:cNvPr>
          <p:cNvSpPr>
            <a:spLocks noGrp="1"/>
          </p:cNvSpPr>
          <p:nvPr>
            <p:ph type="ftr" sz="quarter" idx="20"/>
          </p:nvPr>
        </p:nvSpPr>
        <p:spPr>
          <a:xfrm>
            <a:off x="6677025" y="6402251"/>
            <a:ext cx="1438380" cy="207890"/>
          </a:xfrm>
        </p:spPr>
        <p:txBody>
          <a:bodyPr/>
          <a:lstStyle/>
          <a:p>
            <a:pPr>
              <a:spcAft>
                <a:spcPts val="600"/>
              </a:spcAft>
            </a:pPr>
            <a:r>
              <a:rPr lang="en-GB"/>
              <a:t>ucsyd.dk</a:t>
            </a:r>
          </a:p>
        </p:txBody>
      </p:sp>
      <p:sp>
        <p:nvSpPr>
          <p:cNvPr id="10" name="Slide Number Placeholder 4">
            <a:extLst>
              <a:ext uri="{FF2B5EF4-FFF2-40B4-BE49-F238E27FC236}">
                <a16:creationId xmlns:a16="http://schemas.microsoft.com/office/drawing/2014/main" id="{85A9644B-A277-3251-EEC6-D7C68FBF8059}"/>
              </a:ext>
            </a:extLst>
          </p:cNvPr>
          <p:cNvSpPr>
            <a:spLocks noGrp="1"/>
          </p:cNvSpPr>
          <p:nvPr>
            <p:ph type="sldNum" sz="quarter" idx="21"/>
          </p:nvPr>
        </p:nvSpPr>
        <p:spPr>
          <a:xfrm>
            <a:off x="8388424" y="6392249"/>
            <a:ext cx="472160" cy="215444"/>
          </a:xfrm>
        </p:spPr>
        <p:txBody>
          <a:bodyPr/>
          <a:lstStyle/>
          <a:p>
            <a:pPr>
              <a:spcAft>
                <a:spcPts val="600"/>
              </a:spcAft>
            </a:pPr>
            <a:fld id="{5BA07366-CB75-4AA8-9E5B-928B849F427C}" type="slidenum">
              <a:rPr lang="da-DK" smtClean="0"/>
              <a:pPr>
                <a:spcAft>
                  <a:spcPts val="600"/>
                </a:spcAft>
              </a:pPr>
              <a:t>44</a:t>
            </a:fld>
            <a:endParaRPr lang="da-DK"/>
          </a:p>
        </p:txBody>
      </p:sp>
    </p:spTree>
    <p:extLst>
      <p:ext uri="{BB962C8B-B14F-4D97-AF65-F5344CB8AC3E}">
        <p14:creationId xmlns:p14="http://schemas.microsoft.com/office/powerpoint/2010/main" val="9285265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På læreruddannelsen og i skolen</a:t>
            </a:r>
          </a:p>
        </p:txBody>
      </p:sp>
      <p:sp>
        <p:nvSpPr>
          <p:cNvPr id="3" name="Pladsholder til tekst 2"/>
          <p:cNvSpPr>
            <a:spLocks noGrp="1"/>
          </p:cNvSpPr>
          <p:nvPr>
            <p:ph type="body" sz="quarter" idx="17"/>
          </p:nvPr>
        </p:nvSpPr>
        <p:spPr>
          <a:xfrm>
            <a:off x="899592" y="3284984"/>
            <a:ext cx="6621463" cy="1152128"/>
          </a:xfrm>
        </p:spPr>
        <p:txBody>
          <a:bodyPr/>
          <a:lstStyle/>
          <a:p>
            <a:r>
              <a:rPr lang="da-DK" sz="2400" i="1" dirty="0"/>
              <a:t>Hvordan kan vi forstå, forklare og undervise i kontroversielle aspekters didaktiske og pædagogiske funktioner i historieundervisningen?</a:t>
            </a:r>
            <a:endParaRPr lang="en-US" sz="2400" dirty="0"/>
          </a:p>
          <a:p>
            <a:endParaRPr lang="da-DK" dirty="0"/>
          </a:p>
        </p:txBody>
      </p:sp>
      <p:sp>
        <p:nvSpPr>
          <p:cNvPr id="5" name="Pladsholder til slidenummer 4"/>
          <p:cNvSpPr>
            <a:spLocks noGrp="1"/>
          </p:cNvSpPr>
          <p:nvPr>
            <p:ph type="sldNum" sz="quarter" idx="16"/>
          </p:nvPr>
        </p:nvSpPr>
        <p:spPr/>
        <p:txBody>
          <a:bodyPr/>
          <a:lstStyle/>
          <a:p>
            <a:fld id="{5BA07366-CB75-4AA8-9E5B-928B849F427C}" type="slidenum">
              <a:rPr lang="da-DK"/>
              <a:pPr/>
              <a:t>45</a:t>
            </a:fld>
            <a:endParaRPr lang="da-DK" dirty="0"/>
          </a:p>
        </p:txBody>
      </p:sp>
      <p:sp>
        <p:nvSpPr>
          <p:cNvPr id="4" name="Pladsholder til sidefod 3">
            <a:extLst>
              <a:ext uri="{FF2B5EF4-FFF2-40B4-BE49-F238E27FC236}">
                <a16:creationId xmlns:a16="http://schemas.microsoft.com/office/drawing/2014/main" id="{BC66027D-B0F6-2AFA-086E-FA14CC01233E}"/>
              </a:ext>
            </a:extLst>
          </p:cNvPr>
          <p:cNvSpPr>
            <a:spLocks noGrp="1"/>
          </p:cNvSpPr>
          <p:nvPr>
            <p:ph type="ftr" sz="quarter" idx="15"/>
          </p:nvPr>
        </p:nvSpPr>
        <p:spPr/>
        <p:txBody>
          <a:bodyPr/>
          <a:lstStyle/>
          <a:p>
            <a:r>
              <a:rPr lang="da-DK"/>
              <a:t>ucsyd.dk</a:t>
            </a:r>
          </a:p>
        </p:txBody>
      </p:sp>
    </p:spTree>
    <p:extLst>
      <p:ext uri="{BB962C8B-B14F-4D97-AF65-F5344CB8AC3E}">
        <p14:creationId xmlns:p14="http://schemas.microsoft.com/office/powerpoint/2010/main" val="17756398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43BFE3-5024-C67B-B40E-E289A056ECBC}"/>
              </a:ext>
            </a:extLst>
          </p:cNvPr>
          <p:cNvSpPr>
            <a:spLocks noGrp="1"/>
          </p:cNvSpPr>
          <p:nvPr>
            <p:ph type="title"/>
          </p:nvPr>
        </p:nvSpPr>
        <p:spPr>
          <a:xfrm>
            <a:off x="284969" y="204250"/>
            <a:ext cx="8565343" cy="1228998"/>
          </a:xfrm>
        </p:spPr>
        <p:txBody>
          <a:bodyPr anchor="t">
            <a:normAutofit/>
          </a:bodyPr>
          <a:lstStyle/>
          <a:p>
            <a:r>
              <a:rPr lang="da-DK"/>
              <a:t>1. At forstå det kontroversielles funktion</a:t>
            </a:r>
          </a:p>
        </p:txBody>
      </p:sp>
      <p:pic>
        <p:nvPicPr>
          <p:cNvPr id="4" name="Pladsholder til indhold 4">
            <a:extLst>
              <a:ext uri="{FF2B5EF4-FFF2-40B4-BE49-F238E27FC236}">
                <a16:creationId xmlns:a16="http://schemas.microsoft.com/office/drawing/2014/main" id="{F8106A97-2A6E-6567-7D09-C8B9B55B3B57}"/>
              </a:ext>
            </a:extLst>
          </p:cNvPr>
          <p:cNvPicPr>
            <a:picLocks noChangeAspect="1"/>
          </p:cNvPicPr>
          <p:nvPr/>
        </p:nvPicPr>
        <p:blipFill rotWithShape="1">
          <a:blip r:embed="rId2"/>
          <a:srcRect t="7380" b="18105"/>
          <a:stretch/>
        </p:blipFill>
        <p:spPr>
          <a:xfrm>
            <a:off x="284163" y="1916113"/>
            <a:ext cx="4140000" cy="4113212"/>
          </a:xfrm>
          <a:prstGeom prst="rect">
            <a:avLst/>
          </a:prstGeom>
          <a:noFill/>
        </p:spPr>
      </p:pic>
      <p:sp>
        <p:nvSpPr>
          <p:cNvPr id="3" name="Pladsholder til indhold 2">
            <a:extLst>
              <a:ext uri="{FF2B5EF4-FFF2-40B4-BE49-F238E27FC236}">
                <a16:creationId xmlns:a16="http://schemas.microsoft.com/office/drawing/2014/main" id="{7006CA8A-3DFD-0528-E99F-B9EDAFC72EAA}"/>
              </a:ext>
            </a:extLst>
          </p:cNvPr>
          <p:cNvSpPr>
            <a:spLocks noGrp="1"/>
          </p:cNvSpPr>
          <p:nvPr>
            <p:ph type="body" sz="quarter" idx="15"/>
          </p:nvPr>
        </p:nvSpPr>
        <p:spPr>
          <a:xfrm>
            <a:off x="4708800" y="1916113"/>
            <a:ext cx="4140000" cy="4113212"/>
          </a:xfrm>
        </p:spPr>
        <p:txBody>
          <a:bodyPr>
            <a:normAutofit/>
          </a:bodyPr>
          <a:lstStyle/>
          <a:p>
            <a:pPr marL="342900" indent="-342900">
              <a:spcAft>
                <a:spcPts val="600"/>
              </a:spcAft>
              <a:buFont typeface="+mj-lt"/>
              <a:buAutoNum type="arabicPeriod"/>
            </a:pPr>
            <a:r>
              <a:rPr lang="da-DK" dirty="0"/>
              <a:t>I elevernes meningstilskrivninger i faget</a:t>
            </a:r>
          </a:p>
          <a:p>
            <a:pPr marL="342900" indent="-342900">
              <a:spcAft>
                <a:spcPts val="600"/>
              </a:spcAft>
              <a:buFont typeface="+mj-lt"/>
              <a:buAutoNum type="arabicPeriod"/>
            </a:pPr>
            <a:r>
              <a:rPr lang="da-DK" dirty="0"/>
              <a:t>I undervisningens planlægning og gennemførelse - lærerens læremiddelvalg, valg af indhold, iscenesættelse af undervisning og læremidlerne</a:t>
            </a:r>
          </a:p>
          <a:p>
            <a:pPr marL="342900" indent="-342900">
              <a:spcAft>
                <a:spcPts val="600"/>
              </a:spcAft>
              <a:buFont typeface="+mj-lt"/>
              <a:buAutoNum type="arabicPeriod"/>
            </a:pPr>
            <a:r>
              <a:rPr lang="da-DK" dirty="0"/>
              <a:t>I de kommunikative handlinger </a:t>
            </a:r>
          </a:p>
          <a:p>
            <a:pPr>
              <a:spcAft>
                <a:spcPts val="600"/>
              </a:spcAft>
            </a:pPr>
            <a:endParaRPr lang="da-DK" dirty="0"/>
          </a:p>
          <a:p>
            <a:pPr>
              <a:spcAft>
                <a:spcPts val="600"/>
              </a:spcAft>
              <a:buNone/>
            </a:pPr>
            <a:r>
              <a:rPr lang="da-DK" dirty="0"/>
              <a:t>At lære </a:t>
            </a:r>
            <a:r>
              <a:rPr lang="da-DK" i="1" dirty="0"/>
              <a:t>om, af og gennem </a:t>
            </a:r>
            <a:r>
              <a:rPr lang="da-DK" dirty="0"/>
              <a:t>historie er måske ikke så adskilte størrelser?</a:t>
            </a:r>
          </a:p>
          <a:p>
            <a:pPr>
              <a:spcAft>
                <a:spcPts val="600"/>
              </a:spcAft>
            </a:pPr>
            <a:endParaRPr lang="da-DK" dirty="0"/>
          </a:p>
          <a:p>
            <a:pPr>
              <a:spcAft>
                <a:spcPts val="600"/>
              </a:spcAft>
            </a:pPr>
            <a:endParaRPr lang="da-DK" dirty="0"/>
          </a:p>
        </p:txBody>
      </p:sp>
      <p:sp>
        <p:nvSpPr>
          <p:cNvPr id="10" name="Footer Placeholder 4">
            <a:extLst>
              <a:ext uri="{FF2B5EF4-FFF2-40B4-BE49-F238E27FC236}">
                <a16:creationId xmlns:a16="http://schemas.microsoft.com/office/drawing/2014/main" id="{687F46C3-FF17-B667-4695-1AE4D672675F}"/>
              </a:ext>
            </a:extLst>
          </p:cNvPr>
          <p:cNvSpPr>
            <a:spLocks noGrp="1"/>
          </p:cNvSpPr>
          <p:nvPr>
            <p:ph type="ftr" sz="quarter" idx="17"/>
          </p:nvPr>
        </p:nvSpPr>
        <p:spPr>
          <a:xfrm>
            <a:off x="6677025" y="6402251"/>
            <a:ext cx="1438380" cy="207890"/>
          </a:xfrm>
        </p:spPr>
        <p:txBody>
          <a:bodyPr anchor="b">
            <a:normAutofit/>
          </a:bodyPr>
          <a:lstStyle/>
          <a:p>
            <a:pPr>
              <a:lnSpc>
                <a:spcPct val="90000"/>
              </a:lnSpc>
              <a:spcAft>
                <a:spcPts val="600"/>
              </a:spcAft>
            </a:pPr>
            <a:r>
              <a:rPr lang="en-GB"/>
              <a:t>ucsyd.dk</a:t>
            </a:r>
          </a:p>
        </p:txBody>
      </p:sp>
      <p:sp>
        <p:nvSpPr>
          <p:cNvPr id="12" name="Slide Number Placeholder 5">
            <a:extLst>
              <a:ext uri="{FF2B5EF4-FFF2-40B4-BE49-F238E27FC236}">
                <a16:creationId xmlns:a16="http://schemas.microsoft.com/office/drawing/2014/main" id="{DE54A313-D3D5-3831-2A9E-3EF42C09D36A}"/>
              </a:ext>
            </a:extLst>
          </p:cNvPr>
          <p:cNvSpPr>
            <a:spLocks noGrp="1"/>
          </p:cNvSpPr>
          <p:nvPr>
            <p:ph type="sldNum" sz="quarter" idx="18"/>
          </p:nvPr>
        </p:nvSpPr>
        <p:spPr>
          <a:xfrm>
            <a:off x="8388424" y="6392249"/>
            <a:ext cx="472160" cy="215444"/>
          </a:xfrm>
        </p:spPr>
        <p:txBody>
          <a:bodyPr anchor="b">
            <a:normAutofit/>
          </a:bodyPr>
          <a:lstStyle/>
          <a:p>
            <a:pPr>
              <a:spcAft>
                <a:spcPts val="600"/>
              </a:spcAft>
            </a:pPr>
            <a:fld id="{5BA07366-CB75-4AA8-9E5B-928B849F427C}" type="slidenum">
              <a:rPr lang="da-DK" smtClean="0"/>
              <a:pPr>
                <a:spcAft>
                  <a:spcPts val="600"/>
                </a:spcAft>
              </a:pPr>
              <a:t>46</a:t>
            </a:fld>
            <a:endParaRPr lang="da-DK"/>
          </a:p>
        </p:txBody>
      </p:sp>
    </p:spTree>
    <p:extLst>
      <p:ext uri="{BB962C8B-B14F-4D97-AF65-F5344CB8AC3E}">
        <p14:creationId xmlns:p14="http://schemas.microsoft.com/office/powerpoint/2010/main" val="2013718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3B456F-E846-EF38-9F3E-98D62DD553B8}"/>
              </a:ext>
            </a:extLst>
          </p:cNvPr>
          <p:cNvSpPr>
            <a:spLocks noGrp="1"/>
          </p:cNvSpPr>
          <p:nvPr>
            <p:ph type="title"/>
          </p:nvPr>
        </p:nvSpPr>
        <p:spPr>
          <a:xfrm>
            <a:off x="284969" y="204250"/>
            <a:ext cx="8565343" cy="1228998"/>
          </a:xfrm>
        </p:spPr>
        <p:txBody>
          <a:bodyPr anchor="t">
            <a:normAutofit/>
          </a:bodyPr>
          <a:lstStyle/>
          <a:p>
            <a:pPr>
              <a:lnSpc>
                <a:spcPct val="92000"/>
              </a:lnSpc>
            </a:pPr>
            <a:r>
              <a:rPr lang="da-DK" sz="2700"/>
              <a:t>2. Forstå</a:t>
            </a:r>
            <a:r>
              <a:rPr lang="da-DK" sz="2700" b="0"/>
              <a:t> det kontroversielle som knyttet til tid og rum. </a:t>
            </a:r>
            <a:br>
              <a:rPr lang="da-DK" sz="2700"/>
            </a:br>
            <a:endParaRPr lang="da-DK" sz="2700"/>
          </a:p>
        </p:txBody>
      </p:sp>
      <p:pic>
        <p:nvPicPr>
          <p:cNvPr id="5" name="Picture 4" descr="Mange spørgsmålstegn på sort baggrund">
            <a:extLst>
              <a:ext uri="{FF2B5EF4-FFF2-40B4-BE49-F238E27FC236}">
                <a16:creationId xmlns:a16="http://schemas.microsoft.com/office/drawing/2014/main" id="{AA4810EB-2B96-B9E1-B3E8-961645F011DA}"/>
              </a:ext>
            </a:extLst>
          </p:cNvPr>
          <p:cNvPicPr>
            <a:picLocks noChangeAspect="1"/>
          </p:cNvPicPr>
          <p:nvPr/>
        </p:nvPicPr>
        <p:blipFill rotWithShape="1">
          <a:blip r:embed="rId2"/>
          <a:srcRect l="38604" r="-3" b="-3"/>
          <a:stretch/>
        </p:blipFill>
        <p:spPr>
          <a:xfrm>
            <a:off x="284163" y="1916113"/>
            <a:ext cx="4140000" cy="4113212"/>
          </a:xfrm>
          <a:prstGeom prst="rect">
            <a:avLst/>
          </a:prstGeom>
          <a:noFill/>
        </p:spPr>
      </p:pic>
      <p:sp>
        <p:nvSpPr>
          <p:cNvPr id="3" name="Pladsholder til indhold 2">
            <a:extLst>
              <a:ext uri="{FF2B5EF4-FFF2-40B4-BE49-F238E27FC236}">
                <a16:creationId xmlns:a16="http://schemas.microsoft.com/office/drawing/2014/main" id="{D43E1E26-BC5D-10EA-E023-B7179B9E6E44}"/>
              </a:ext>
            </a:extLst>
          </p:cNvPr>
          <p:cNvSpPr>
            <a:spLocks noGrp="1"/>
          </p:cNvSpPr>
          <p:nvPr>
            <p:ph type="body" sz="quarter" idx="15"/>
          </p:nvPr>
        </p:nvSpPr>
        <p:spPr>
          <a:xfrm>
            <a:off x="4708800" y="1916113"/>
            <a:ext cx="4140000" cy="4113212"/>
          </a:xfrm>
        </p:spPr>
        <p:txBody>
          <a:bodyPr>
            <a:normAutofit/>
          </a:bodyPr>
          <a:lstStyle/>
          <a:p>
            <a:pPr rtl="0">
              <a:spcAft>
                <a:spcPts val="600"/>
              </a:spcAft>
            </a:pPr>
            <a:r>
              <a:rPr lang="da-DK" dirty="0"/>
              <a:t>Et grundlæggende fagligt spørgsmål i undervisningen bør være:</a:t>
            </a:r>
          </a:p>
          <a:p>
            <a:pPr rtl="0">
              <a:spcAft>
                <a:spcPts val="600"/>
              </a:spcAft>
            </a:pPr>
            <a:endParaRPr lang="da-DK" sz="2000" dirty="0"/>
          </a:p>
          <a:p>
            <a:pPr rtl="0">
              <a:spcAft>
                <a:spcPts val="600"/>
              </a:spcAft>
            </a:pPr>
            <a:r>
              <a:rPr lang="da-DK" sz="2000" dirty="0"/>
              <a:t> -</a:t>
            </a:r>
            <a:r>
              <a:rPr lang="da-DK" sz="2000" i="1" dirty="0"/>
              <a:t>hvorfor, hvornår og af hvem </a:t>
            </a:r>
            <a:r>
              <a:rPr lang="da-DK" sz="2000" dirty="0"/>
              <a:t>en begivenhed, person, handling eller et fænomen bliver eller blev betragtet som kontroversielt.</a:t>
            </a:r>
          </a:p>
          <a:p>
            <a:pPr rtl="0">
              <a:spcAft>
                <a:spcPts val="600"/>
              </a:spcAft>
            </a:pPr>
            <a:endParaRPr lang="da-DK" dirty="0"/>
          </a:p>
        </p:txBody>
      </p:sp>
      <p:sp>
        <p:nvSpPr>
          <p:cNvPr id="10" name="Footer Placeholder 4">
            <a:extLst>
              <a:ext uri="{FF2B5EF4-FFF2-40B4-BE49-F238E27FC236}">
                <a16:creationId xmlns:a16="http://schemas.microsoft.com/office/drawing/2014/main" id="{BD2AE8FF-79B2-5A1E-0214-ED4EDF8729A7}"/>
              </a:ext>
            </a:extLst>
          </p:cNvPr>
          <p:cNvSpPr>
            <a:spLocks noGrp="1"/>
          </p:cNvSpPr>
          <p:nvPr>
            <p:ph type="ftr" sz="quarter" idx="17"/>
          </p:nvPr>
        </p:nvSpPr>
        <p:spPr>
          <a:xfrm>
            <a:off x="6677025" y="6402251"/>
            <a:ext cx="1438380" cy="207890"/>
          </a:xfrm>
        </p:spPr>
        <p:txBody>
          <a:bodyPr/>
          <a:lstStyle/>
          <a:p>
            <a:pPr>
              <a:spcAft>
                <a:spcPts val="600"/>
              </a:spcAft>
            </a:pPr>
            <a:r>
              <a:rPr lang="en-GB"/>
              <a:t>ucsyd.dk</a:t>
            </a:r>
          </a:p>
        </p:txBody>
      </p:sp>
      <p:sp>
        <p:nvSpPr>
          <p:cNvPr id="12" name="Slide Number Placeholder 5">
            <a:extLst>
              <a:ext uri="{FF2B5EF4-FFF2-40B4-BE49-F238E27FC236}">
                <a16:creationId xmlns:a16="http://schemas.microsoft.com/office/drawing/2014/main" id="{13FB91F0-279E-13D4-94AE-90C155C7A197}"/>
              </a:ext>
            </a:extLst>
          </p:cNvPr>
          <p:cNvSpPr>
            <a:spLocks noGrp="1"/>
          </p:cNvSpPr>
          <p:nvPr>
            <p:ph type="sldNum" sz="quarter" idx="18"/>
          </p:nvPr>
        </p:nvSpPr>
        <p:spPr>
          <a:xfrm>
            <a:off x="8388424" y="6392249"/>
            <a:ext cx="472160" cy="215444"/>
          </a:xfrm>
        </p:spPr>
        <p:txBody>
          <a:bodyPr/>
          <a:lstStyle/>
          <a:p>
            <a:pPr>
              <a:spcAft>
                <a:spcPts val="600"/>
              </a:spcAft>
            </a:pPr>
            <a:fld id="{5BA07366-CB75-4AA8-9E5B-928B849F427C}" type="slidenum">
              <a:rPr lang="da-DK" smtClean="0"/>
              <a:pPr>
                <a:spcAft>
                  <a:spcPts val="600"/>
                </a:spcAft>
              </a:pPr>
              <a:t>47</a:t>
            </a:fld>
            <a:endParaRPr lang="da-DK"/>
          </a:p>
        </p:txBody>
      </p:sp>
    </p:spTree>
    <p:extLst>
      <p:ext uri="{BB962C8B-B14F-4D97-AF65-F5344CB8AC3E}">
        <p14:creationId xmlns:p14="http://schemas.microsoft.com/office/powerpoint/2010/main" val="17185572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40F790-D6BC-0EC8-8397-0D2A0660E467}"/>
              </a:ext>
            </a:extLst>
          </p:cNvPr>
          <p:cNvSpPr>
            <a:spLocks noGrp="1"/>
          </p:cNvSpPr>
          <p:nvPr>
            <p:ph type="title"/>
          </p:nvPr>
        </p:nvSpPr>
        <p:spPr>
          <a:xfrm>
            <a:off x="284969" y="204250"/>
            <a:ext cx="8565343" cy="1228998"/>
          </a:xfrm>
        </p:spPr>
        <p:txBody>
          <a:bodyPr anchor="t">
            <a:normAutofit/>
          </a:bodyPr>
          <a:lstStyle/>
          <a:p>
            <a:r>
              <a:rPr lang="da-DK" dirty="0"/>
              <a:t>3. Den etiske dimension -</a:t>
            </a:r>
            <a:br>
              <a:rPr lang="da-DK" dirty="0"/>
            </a:br>
            <a:r>
              <a:rPr lang="da-DK" b="0" dirty="0"/>
              <a:t>Elever som brugere og bærere</a:t>
            </a:r>
          </a:p>
        </p:txBody>
      </p:sp>
      <p:pic>
        <p:nvPicPr>
          <p:cNvPr id="4" name="Pladsholder til indhold 14" descr="Et billede, der indeholder tekst, indendørs&#10;&#10;Automatisk genereret beskrivelse">
            <a:extLst>
              <a:ext uri="{FF2B5EF4-FFF2-40B4-BE49-F238E27FC236}">
                <a16:creationId xmlns:a16="http://schemas.microsoft.com/office/drawing/2014/main" id="{DA040D8F-2A0F-9B75-9A58-7F344DC46312}"/>
              </a:ext>
            </a:extLst>
          </p:cNvPr>
          <p:cNvPicPr>
            <a:picLocks noChangeAspect="1"/>
          </p:cNvPicPr>
          <p:nvPr/>
        </p:nvPicPr>
        <p:blipFill rotWithShape="1">
          <a:blip r:embed="rId2"/>
          <a:srcRect l="2233" r="23253"/>
          <a:stretch/>
        </p:blipFill>
        <p:spPr>
          <a:xfrm rot="5400000">
            <a:off x="297557" y="1902719"/>
            <a:ext cx="4113212" cy="4140000"/>
          </a:xfrm>
          <a:prstGeom prst="rect">
            <a:avLst/>
          </a:prstGeom>
          <a:noFill/>
        </p:spPr>
      </p:pic>
      <p:sp>
        <p:nvSpPr>
          <p:cNvPr id="3" name="Pladsholder til indhold 2">
            <a:extLst>
              <a:ext uri="{FF2B5EF4-FFF2-40B4-BE49-F238E27FC236}">
                <a16:creationId xmlns:a16="http://schemas.microsoft.com/office/drawing/2014/main" id="{5DE98282-A339-86F4-0756-DF82B4356AD6}"/>
              </a:ext>
            </a:extLst>
          </p:cNvPr>
          <p:cNvSpPr>
            <a:spLocks noGrp="1"/>
          </p:cNvSpPr>
          <p:nvPr>
            <p:ph type="body" sz="quarter" idx="15"/>
          </p:nvPr>
        </p:nvSpPr>
        <p:spPr>
          <a:xfrm>
            <a:off x="4708800" y="1916113"/>
            <a:ext cx="4140000" cy="4113212"/>
          </a:xfrm>
        </p:spPr>
        <p:txBody>
          <a:bodyPr>
            <a:normAutofit/>
          </a:bodyPr>
          <a:lstStyle/>
          <a:p>
            <a:pPr>
              <a:spcAft>
                <a:spcPts val="600"/>
              </a:spcAft>
            </a:pPr>
            <a:r>
              <a:rPr lang="da-DK" sz="2000" dirty="0"/>
              <a:t>Hvad </a:t>
            </a:r>
            <a:r>
              <a:rPr lang="da-DK" sz="2000" b="1" i="1" dirty="0"/>
              <a:t>gør indholdet </a:t>
            </a:r>
            <a:r>
              <a:rPr lang="da-DK" sz="2000" dirty="0"/>
              <a:t>ved eleverne og hvilken relation til historie skabes der?</a:t>
            </a:r>
          </a:p>
          <a:p>
            <a:pPr>
              <a:spcAft>
                <a:spcPts val="600"/>
              </a:spcAft>
            </a:pPr>
            <a:endParaRPr lang="da-DK" sz="2000" dirty="0"/>
          </a:p>
          <a:p>
            <a:pPr>
              <a:spcAft>
                <a:spcPts val="600"/>
              </a:spcAft>
            </a:pPr>
            <a:r>
              <a:rPr lang="da-DK" dirty="0"/>
              <a:t>Herunder at henlede eleverne på etiske og eksistentielle spørgsmål i forhold til </a:t>
            </a:r>
            <a:r>
              <a:rPr lang="da-DK" b="1" dirty="0"/>
              <a:t>menneskers liv og livsvilkår gennem tiderne </a:t>
            </a:r>
            <a:endParaRPr lang="da-DK" dirty="0"/>
          </a:p>
          <a:p>
            <a:pPr>
              <a:spcAft>
                <a:spcPts val="600"/>
              </a:spcAft>
            </a:pPr>
            <a:endParaRPr lang="da-DK" dirty="0"/>
          </a:p>
        </p:txBody>
      </p:sp>
      <p:sp>
        <p:nvSpPr>
          <p:cNvPr id="10" name="Footer Placeholder 4">
            <a:extLst>
              <a:ext uri="{FF2B5EF4-FFF2-40B4-BE49-F238E27FC236}">
                <a16:creationId xmlns:a16="http://schemas.microsoft.com/office/drawing/2014/main" id="{72A79780-B48B-07A4-6064-9A861B8B2980}"/>
              </a:ext>
            </a:extLst>
          </p:cNvPr>
          <p:cNvSpPr>
            <a:spLocks noGrp="1"/>
          </p:cNvSpPr>
          <p:nvPr>
            <p:ph type="ftr" sz="quarter" idx="17"/>
          </p:nvPr>
        </p:nvSpPr>
        <p:spPr>
          <a:xfrm>
            <a:off x="6677025" y="6402251"/>
            <a:ext cx="1438380" cy="207890"/>
          </a:xfrm>
        </p:spPr>
        <p:txBody>
          <a:bodyPr anchor="b">
            <a:normAutofit/>
          </a:bodyPr>
          <a:lstStyle/>
          <a:p>
            <a:pPr>
              <a:lnSpc>
                <a:spcPct val="90000"/>
              </a:lnSpc>
              <a:spcAft>
                <a:spcPts val="600"/>
              </a:spcAft>
            </a:pPr>
            <a:r>
              <a:rPr lang="en-GB"/>
              <a:t>ucsyd.dk</a:t>
            </a:r>
          </a:p>
        </p:txBody>
      </p:sp>
      <p:sp>
        <p:nvSpPr>
          <p:cNvPr id="12" name="Slide Number Placeholder 5">
            <a:extLst>
              <a:ext uri="{FF2B5EF4-FFF2-40B4-BE49-F238E27FC236}">
                <a16:creationId xmlns:a16="http://schemas.microsoft.com/office/drawing/2014/main" id="{4960CF0B-3A8C-243A-37FB-CAFD2BE3E5F4}"/>
              </a:ext>
            </a:extLst>
          </p:cNvPr>
          <p:cNvSpPr>
            <a:spLocks noGrp="1"/>
          </p:cNvSpPr>
          <p:nvPr>
            <p:ph type="sldNum" sz="quarter" idx="18"/>
          </p:nvPr>
        </p:nvSpPr>
        <p:spPr>
          <a:xfrm>
            <a:off x="8388424" y="6392249"/>
            <a:ext cx="472160" cy="215444"/>
          </a:xfrm>
        </p:spPr>
        <p:txBody>
          <a:bodyPr anchor="b">
            <a:normAutofit/>
          </a:bodyPr>
          <a:lstStyle/>
          <a:p>
            <a:pPr>
              <a:spcAft>
                <a:spcPts val="600"/>
              </a:spcAft>
            </a:pPr>
            <a:fld id="{5BA07366-CB75-4AA8-9E5B-928B849F427C}" type="slidenum">
              <a:rPr lang="da-DK" smtClean="0"/>
              <a:pPr>
                <a:spcAft>
                  <a:spcPts val="600"/>
                </a:spcAft>
              </a:pPr>
              <a:t>48</a:t>
            </a:fld>
            <a:endParaRPr lang="da-DK"/>
          </a:p>
        </p:txBody>
      </p:sp>
    </p:spTree>
    <p:extLst>
      <p:ext uri="{BB962C8B-B14F-4D97-AF65-F5344CB8AC3E}">
        <p14:creationId xmlns:p14="http://schemas.microsoft.com/office/powerpoint/2010/main" val="26445374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C77E0D-6136-ACCC-D38C-BCDE473D558F}"/>
              </a:ext>
            </a:extLst>
          </p:cNvPr>
          <p:cNvSpPr>
            <a:spLocks noGrp="1"/>
          </p:cNvSpPr>
          <p:nvPr>
            <p:ph type="title"/>
          </p:nvPr>
        </p:nvSpPr>
        <p:spPr>
          <a:xfrm>
            <a:off x="284969" y="204250"/>
            <a:ext cx="8565343" cy="1228998"/>
          </a:xfrm>
        </p:spPr>
        <p:txBody>
          <a:bodyPr anchor="t">
            <a:normAutofit/>
          </a:bodyPr>
          <a:lstStyle/>
          <a:p>
            <a:r>
              <a:rPr lang="da-DK" dirty="0"/>
              <a:t>Hvad vil vi vise? Hvad vil vi repræsentere?</a:t>
            </a:r>
          </a:p>
        </p:txBody>
      </p:sp>
      <p:pic>
        <p:nvPicPr>
          <p:cNvPr id="4" name="Pladsholder til indhold 3" descr="Et billede, der indeholder mur, tøj, kunst, indendørs&#10;&#10;Automatisk genereret beskrivelse">
            <a:extLst>
              <a:ext uri="{FF2B5EF4-FFF2-40B4-BE49-F238E27FC236}">
                <a16:creationId xmlns:a16="http://schemas.microsoft.com/office/drawing/2014/main" id="{1BCA60DF-253D-D663-419A-CEEE73AA15F9}"/>
              </a:ext>
            </a:extLst>
          </p:cNvPr>
          <p:cNvPicPr>
            <a:picLocks noGrp="1" noChangeAspect="1"/>
          </p:cNvPicPr>
          <p:nvPr>
            <p:ph sz="quarter" idx="13"/>
          </p:nvPr>
        </p:nvPicPr>
        <p:blipFill rotWithShape="1">
          <a:blip r:embed="rId2"/>
          <a:srcRect l="17028" r="7485" b="2"/>
          <a:stretch/>
        </p:blipFill>
        <p:spPr>
          <a:xfrm>
            <a:off x="284163" y="1916113"/>
            <a:ext cx="4140000" cy="4113212"/>
          </a:xfrm>
          <a:prstGeom prst="rect">
            <a:avLst/>
          </a:prstGeom>
          <a:noFill/>
        </p:spPr>
      </p:pic>
      <p:sp>
        <p:nvSpPr>
          <p:cNvPr id="3" name="Pladsholder til indhold 2">
            <a:extLst>
              <a:ext uri="{FF2B5EF4-FFF2-40B4-BE49-F238E27FC236}">
                <a16:creationId xmlns:a16="http://schemas.microsoft.com/office/drawing/2014/main" id="{525CAB3C-B501-B7D9-EB52-AFBDACAE062F}"/>
              </a:ext>
            </a:extLst>
          </p:cNvPr>
          <p:cNvSpPr>
            <a:spLocks noGrp="1"/>
          </p:cNvSpPr>
          <p:nvPr>
            <p:ph sz="quarter" idx="14"/>
          </p:nvPr>
        </p:nvSpPr>
        <p:spPr>
          <a:xfrm>
            <a:off x="4710312" y="1916113"/>
            <a:ext cx="4140000" cy="4113212"/>
          </a:xfrm>
        </p:spPr>
        <p:txBody>
          <a:bodyPr>
            <a:normAutofit/>
          </a:bodyPr>
          <a:lstStyle/>
          <a:p>
            <a:pPr>
              <a:spcAft>
                <a:spcPts val="600"/>
              </a:spcAft>
              <a:buNone/>
            </a:pPr>
            <a:endParaRPr lang="da-DK"/>
          </a:p>
          <a:p>
            <a:pPr>
              <a:spcAft>
                <a:spcPts val="600"/>
              </a:spcAft>
              <a:buNone/>
            </a:pPr>
            <a:endParaRPr lang="da-DK"/>
          </a:p>
          <a:p>
            <a:pPr>
              <a:spcAft>
                <a:spcPts val="600"/>
              </a:spcAft>
              <a:buNone/>
            </a:pPr>
            <a:r>
              <a:rPr lang="da-DK"/>
              <a:t>Elevernes </a:t>
            </a:r>
            <a:r>
              <a:rPr lang="da-DK" b="1"/>
              <a:t>møde</a:t>
            </a:r>
            <a:r>
              <a:rPr lang="da-DK"/>
              <a:t> med indholdet</a:t>
            </a:r>
          </a:p>
        </p:txBody>
      </p:sp>
      <p:sp>
        <p:nvSpPr>
          <p:cNvPr id="10" name="Footer Placeholder 4">
            <a:extLst>
              <a:ext uri="{FF2B5EF4-FFF2-40B4-BE49-F238E27FC236}">
                <a16:creationId xmlns:a16="http://schemas.microsoft.com/office/drawing/2014/main" id="{CC629237-EC83-9B1A-6863-59053BEDA308}"/>
              </a:ext>
            </a:extLst>
          </p:cNvPr>
          <p:cNvSpPr>
            <a:spLocks noGrp="1"/>
          </p:cNvSpPr>
          <p:nvPr>
            <p:ph type="ftr" sz="quarter" idx="16"/>
          </p:nvPr>
        </p:nvSpPr>
        <p:spPr>
          <a:xfrm>
            <a:off x="6677025" y="6402251"/>
            <a:ext cx="1438380" cy="207890"/>
          </a:xfrm>
        </p:spPr>
        <p:txBody>
          <a:bodyPr anchor="b">
            <a:normAutofit/>
          </a:bodyPr>
          <a:lstStyle/>
          <a:p>
            <a:pPr>
              <a:lnSpc>
                <a:spcPct val="90000"/>
              </a:lnSpc>
              <a:spcAft>
                <a:spcPts val="600"/>
              </a:spcAft>
            </a:pPr>
            <a:r>
              <a:rPr lang="en-GB"/>
              <a:t>ucsyd.dk</a:t>
            </a:r>
          </a:p>
        </p:txBody>
      </p:sp>
      <p:sp>
        <p:nvSpPr>
          <p:cNvPr id="12" name="Slide Number Placeholder 5">
            <a:extLst>
              <a:ext uri="{FF2B5EF4-FFF2-40B4-BE49-F238E27FC236}">
                <a16:creationId xmlns:a16="http://schemas.microsoft.com/office/drawing/2014/main" id="{9C0E77BA-7249-4F31-BF28-91DA749567B9}"/>
              </a:ext>
            </a:extLst>
          </p:cNvPr>
          <p:cNvSpPr>
            <a:spLocks noGrp="1"/>
          </p:cNvSpPr>
          <p:nvPr>
            <p:ph type="sldNum" sz="quarter" idx="17"/>
          </p:nvPr>
        </p:nvSpPr>
        <p:spPr>
          <a:xfrm>
            <a:off x="8388424" y="6392249"/>
            <a:ext cx="472160" cy="215444"/>
          </a:xfrm>
        </p:spPr>
        <p:txBody>
          <a:bodyPr anchor="b">
            <a:normAutofit/>
          </a:bodyPr>
          <a:lstStyle/>
          <a:p>
            <a:pPr>
              <a:spcAft>
                <a:spcPts val="600"/>
              </a:spcAft>
            </a:pPr>
            <a:fld id="{5BA07366-CB75-4AA8-9E5B-928B849F427C}" type="slidenum">
              <a:rPr lang="da-DK" smtClean="0"/>
              <a:pPr>
                <a:spcAft>
                  <a:spcPts val="600"/>
                </a:spcAft>
              </a:pPr>
              <a:t>49</a:t>
            </a:fld>
            <a:endParaRPr lang="da-DK"/>
          </a:p>
        </p:txBody>
      </p:sp>
    </p:spTree>
    <p:extLst>
      <p:ext uri="{BB962C8B-B14F-4D97-AF65-F5344CB8AC3E}">
        <p14:creationId xmlns:p14="http://schemas.microsoft.com/office/powerpoint/2010/main" val="10746215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7336DA-1FA6-CA2A-99AA-8E033F1BF190}"/>
              </a:ext>
            </a:extLst>
          </p:cNvPr>
          <p:cNvSpPr>
            <a:spLocks noGrp="1"/>
          </p:cNvSpPr>
          <p:nvPr>
            <p:ph type="title"/>
          </p:nvPr>
        </p:nvSpPr>
        <p:spPr>
          <a:xfrm>
            <a:off x="284969" y="204250"/>
            <a:ext cx="8565343" cy="1228998"/>
          </a:xfrm>
        </p:spPr>
        <p:txBody>
          <a:bodyPr anchor="t">
            <a:normAutofit/>
          </a:bodyPr>
          <a:lstStyle/>
          <a:p>
            <a:r>
              <a:rPr lang="da-DK"/>
              <a:t>Formålet for faget historie stk 2</a:t>
            </a:r>
            <a:br>
              <a:rPr lang="da-DK"/>
            </a:br>
            <a:r>
              <a:rPr lang="da-DK"/>
              <a:t>(emu.dk)</a:t>
            </a:r>
          </a:p>
        </p:txBody>
      </p:sp>
      <p:sp>
        <p:nvSpPr>
          <p:cNvPr id="3" name="Pladsholder til indhold 2">
            <a:extLst>
              <a:ext uri="{FF2B5EF4-FFF2-40B4-BE49-F238E27FC236}">
                <a16:creationId xmlns:a16="http://schemas.microsoft.com/office/drawing/2014/main" id="{D49F93C9-0DEA-C341-A9A6-1756CF7A3D99}"/>
              </a:ext>
            </a:extLst>
          </p:cNvPr>
          <p:cNvSpPr>
            <a:spLocks noGrp="1"/>
          </p:cNvSpPr>
          <p:nvPr>
            <p:ph idx="1"/>
          </p:nvPr>
        </p:nvSpPr>
        <p:spPr>
          <a:xfrm>
            <a:off x="284399" y="1916832"/>
            <a:ext cx="8565913" cy="4113169"/>
          </a:xfrm>
        </p:spPr>
        <p:txBody>
          <a:bodyPr>
            <a:normAutofit/>
          </a:bodyPr>
          <a:lstStyle/>
          <a:p>
            <a:pPr>
              <a:spcAft>
                <a:spcPts val="600"/>
              </a:spcAft>
              <a:buNone/>
            </a:pPr>
            <a:endParaRPr lang="da-DK"/>
          </a:p>
          <a:p>
            <a:pPr>
              <a:spcAft>
                <a:spcPts val="600"/>
              </a:spcAft>
              <a:buNone/>
            </a:pPr>
            <a:r>
              <a:rPr lang="da-DK"/>
              <a:t>Eleverne skal arbejde analytisk og vurderende med historiske sammenhænge og problemstillinger for at udbygge deres forståelse af </a:t>
            </a:r>
            <a:r>
              <a:rPr lang="da-DK" b="1"/>
              <a:t>menneskers liv og livsvilkår gennem tiderne </a:t>
            </a:r>
            <a:r>
              <a:rPr lang="da-DK"/>
              <a:t>og opnå indsigt i kontinuitet og forandring (emu.dk). </a:t>
            </a:r>
          </a:p>
        </p:txBody>
      </p:sp>
      <p:sp>
        <p:nvSpPr>
          <p:cNvPr id="8" name="Footer Placeholder 3">
            <a:extLst>
              <a:ext uri="{FF2B5EF4-FFF2-40B4-BE49-F238E27FC236}">
                <a16:creationId xmlns:a16="http://schemas.microsoft.com/office/drawing/2014/main" id="{5D57D8BA-57E2-AE41-AE13-5ECFDC3BC2AA}"/>
              </a:ext>
            </a:extLst>
          </p:cNvPr>
          <p:cNvSpPr>
            <a:spLocks noGrp="1"/>
          </p:cNvSpPr>
          <p:nvPr>
            <p:ph type="ftr" sz="quarter" idx="20"/>
          </p:nvPr>
        </p:nvSpPr>
        <p:spPr>
          <a:xfrm>
            <a:off x="6677025" y="6402251"/>
            <a:ext cx="1438380" cy="207890"/>
          </a:xfrm>
        </p:spPr>
        <p:txBody>
          <a:bodyPr/>
          <a:lstStyle/>
          <a:p>
            <a:pPr>
              <a:spcAft>
                <a:spcPts val="600"/>
              </a:spcAft>
            </a:pPr>
            <a:r>
              <a:rPr lang="en-GB"/>
              <a:t>ucsyd.dk</a:t>
            </a:r>
          </a:p>
        </p:txBody>
      </p:sp>
      <p:sp>
        <p:nvSpPr>
          <p:cNvPr id="10" name="Slide Number Placeholder 4">
            <a:extLst>
              <a:ext uri="{FF2B5EF4-FFF2-40B4-BE49-F238E27FC236}">
                <a16:creationId xmlns:a16="http://schemas.microsoft.com/office/drawing/2014/main" id="{6BB64DFF-6033-0DD5-221F-AE1C4118E49B}"/>
              </a:ext>
            </a:extLst>
          </p:cNvPr>
          <p:cNvSpPr>
            <a:spLocks noGrp="1"/>
          </p:cNvSpPr>
          <p:nvPr>
            <p:ph type="sldNum" sz="quarter" idx="21"/>
          </p:nvPr>
        </p:nvSpPr>
        <p:spPr>
          <a:xfrm>
            <a:off x="8388424" y="6392249"/>
            <a:ext cx="472160" cy="215444"/>
          </a:xfrm>
        </p:spPr>
        <p:txBody>
          <a:bodyPr/>
          <a:lstStyle/>
          <a:p>
            <a:pPr>
              <a:spcAft>
                <a:spcPts val="600"/>
              </a:spcAft>
            </a:pPr>
            <a:fld id="{5BA07366-CB75-4AA8-9E5B-928B849F427C}" type="slidenum">
              <a:rPr lang="da-DK" smtClean="0"/>
              <a:pPr>
                <a:spcAft>
                  <a:spcPts val="600"/>
                </a:spcAft>
              </a:pPr>
              <a:t>5</a:t>
            </a:fld>
            <a:endParaRPr lang="da-DK"/>
          </a:p>
        </p:txBody>
      </p:sp>
    </p:spTree>
    <p:extLst>
      <p:ext uri="{BB962C8B-B14F-4D97-AF65-F5344CB8AC3E}">
        <p14:creationId xmlns:p14="http://schemas.microsoft.com/office/powerpoint/2010/main" val="1991278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7FAB0D-262B-E98C-8294-0314624688CB}"/>
              </a:ext>
            </a:extLst>
          </p:cNvPr>
          <p:cNvSpPr>
            <a:spLocks noGrp="1"/>
          </p:cNvSpPr>
          <p:nvPr>
            <p:ph type="title"/>
          </p:nvPr>
        </p:nvSpPr>
        <p:spPr>
          <a:xfrm>
            <a:off x="284969" y="204250"/>
            <a:ext cx="8565343" cy="1228998"/>
          </a:xfrm>
        </p:spPr>
        <p:txBody>
          <a:bodyPr anchor="t">
            <a:normAutofit/>
          </a:bodyPr>
          <a:lstStyle/>
          <a:p>
            <a:r>
              <a:rPr lang="da-DK"/>
              <a:t>Hvilken historiebevidsthed?</a:t>
            </a:r>
          </a:p>
        </p:txBody>
      </p:sp>
      <p:sp>
        <p:nvSpPr>
          <p:cNvPr id="10" name="Footer Placeholder 4">
            <a:extLst>
              <a:ext uri="{FF2B5EF4-FFF2-40B4-BE49-F238E27FC236}">
                <a16:creationId xmlns:a16="http://schemas.microsoft.com/office/drawing/2014/main" id="{A898423B-E14D-D0E4-0060-3B974A64A693}"/>
              </a:ext>
            </a:extLst>
          </p:cNvPr>
          <p:cNvSpPr>
            <a:spLocks noGrp="1"/>
          </p:cNvSpPr>
          <p:nvPr>
            <p:ph type="ftr" sz="quarter" idx="20"/>
          </p:nvPr>
        </p:nvSpPr>
        <p:spPr>
          <a:xfrm>
            <a:off x="6677025" y="6402251"/>
            <a:ext cx="1438380" cy="207890"/>
          </a:xfrm>
        </p:spPr>
        <p:txBody>
          <a:bodyPr anchor="b">
            <a:normAutofit/>
          </a:bodyPr>
          <a:lstStyle/>
          <a:p>
            <a:pPr>
              <a:lnSpc>
                <a:spcPct val="90000"/>
              </a:lnSpc>
              <a:spcAft>
                <a:spcPts val="600"/>
              </a:spcAft>
            </a:pPr>
            <a:r>
              <a:rPr lang="en-GB"/>
              <a:t>ucsyd.dk</a:t>
            </a:r>
          </a:p>
        </p:txBody>
      </p:sp>
      <p:sp>
        <p:nvSpPr>
          <p:cNvPr id="12" name="Slide Number Placeholder 5">
            <a:extLst>
              <a:ext uri="{FF2B5EF4-FFF2-40B4-BE49-F238E27FC236}">
                <a16:creationId xmlns:a16="http://schemas.microsoft.com/office/drawing/2014/main" id="{AE232682-518E-BA62-BC51-C87DF434896A}"/>
              </a:ext>
            </a:extLst>
          </p:cNvPr>
          <p:cNvSpPr>
            <a:spLocks noGrp="1"/>
          </p:cNvSpPr>
          <p:nvPr>
            <p:ph type="sldNum" sz="quarter" idx="21"/>
          </p:nvPr>
        </p:nvSpPr>
        <p:spPr>
          <a:xfrm>
            <a:off x="8388424" y="6392249"/>
            <a:ext cx="472160" cy="215444"/>
          </a:xfrm>
        </p:spPr>
        <p:txBody>
          <a:bodyPr anchor="b">
            <a:normAutofit/>
          </a:bodyPr>
          <a:lstStyle/>
          <a:p>
            <a:pPr>
              <a:spcAft>
                <a:spcPts val="600"/>
              </a:spcAft>
            </a:pPr>
            <a:fld id="{5BA07366-CB75-4AA8-9E5B-928B849F427C}" type="slidenum">
              <a:rPr lang="da-DK" smtClean="0"/>
              <a:pPr>
                <a:spcAft>
                  <a:spcPts val="600"/>
                </a:spcAft>
              </a:pPr>
              <a:t>50</a:t>
            </a:fld>
            <a:endParaRPr lang="da-DK"/>
          </a:p>
        </p:txBody>
      </p:sp>
      <p:graphicFrame>
        <p:nvGraphicFramePr>
          <p:cNvPr id="14" name="Pladsholder til indhold 2">
            <a:extLst>
              <a:ext uri="{FF2B5EF4-FFF2-40B4-BE49-F238E27FC236}">
                <a16:creationId xmlns:a16="http://schemas.microsoft.com/office/drawing/2014/main" id="{AF9B4107-98C8-0B95-8C39-7B7A9B2D464D}"/>
              </a:ext>
            </a:extLst>
          </p:cNvPr>
          <p:cNvGraphicFramePr>
            <a:graphicFrameLocks noGrp="1"/>
          </p:cNvGraphicFramePr>
          <p:nvPr>
            <p:ph idx="1"/>
            <p:extLst>
              <p:ext uri="{D42A27DB-BD31-4B8C-83A1-F6EECF244321}">
                <p14:modId xmlns:p14="http://schemas.microsoft.com/office/powerpoint/2010/main" val="401144413"/>
              </p:ext>
            </p:extLst>
          </p:nvPr>
        </p:nvGraphicFramePr>
        <p:xfrm>
          <a:off x="284399" y="1916832"/>
          <a:ext cx="8565913" cy="41131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748565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3F44D1-C217-43D7-751D-3BB7309A71AF}"/>
              </a:ext>
            </a:extLst>
          </p:cNvPr>
          <p:cNvSpPr>
            <a:spLocks noGrp="1"/>
          </p:cNvSpPr>
          <p:nvPr>
            <p:ph type="title"/>
          </p:nvPr>
        </p:nvSpPr>
        <p:spPr>
          <a:xfrm>
            <a:off x="1521062" y="1160749"/>
            <a:ext cx="5687357" cy="452519"/>
          </a:xfrm>
        </p:spPr>
        <p:txBody>
          <a:bodyPr anchor="b">
            <a:normAutofit/>
          </a:bodyPr>
          <a:lstStyle/>
          <a:p>
            <a:r>
              <a:rPr lang="da-DK" sz="2025" dirty="0"/>
              <a:t>Bærere af historiebevidsthed (</a:t>
            </a:r>
            <a:r>
              <a:rPr lang="da-DK" sz="2025" dirty="0" err="1"/>
              <a:t>Chinnery</a:t>
            </a:r>
            <a:r>
              <a:rPr lang="da-DK" sz="2025" dirty="0"/>
              <a:t> 2019)</a:t>
            </a:r>
          </a:p>
        </p:txBody>
      </p:sp>
      <p:pic>
        <p:nvPicPr>
          <p:cNvPr id="1025" name="Picture 1" descr="page182image22601856">
            <a:extLst>
              <a:ext uri="{FF2B5EF4-FFF2-40B4-BE49-F238E27FC236}">
                <a16:creationId xmlns:a16="http://schemas.microsoft.com/office/drawing/2014/main" id="{7DE36895-9E5B-21F5-9874-412F40855E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1" y="1500189"/>
            <a:ext cx="564356" cy="714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age182image22602896">
            <a:extLst>
              <a:ext uri="{FF2B5EF4-FFF2-40B4-BE49-F238E27FC236}">
                <a16:creationId xmlns:a16="http://schemas.microsoft.com/office/drawing/2014/main" id="{12EA0B44-4400-BB3D-BFEE-FD64BC47D0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1" y="1500189"/>
            <a:ext cx="778669" cy="714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page182image22602064">
            <a:extLst>
              <a:ext uri="{FF2B5EF4-FFF2-40B4-BE49-F238E27FC236}">
                <a16:creationId xmlns:a16="http://schemas.microsoft.com/office/drawing/2014/main" id="{1D926ED4-69F5-A0E0-502E-D240ED1F74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1500189"/>
            <a:ext cx="771525" cy="71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age182image22602272">
            <a:extLst>
              <a:ext uri="{FF2B5EF4-FFF2-40B4-BE49-F238E27FC236}">
                <a16:creationId xmlns:a16="http://schemas.microsoft.com/office/drawing/2014/main" id="{F7793ED5-BA2F-F8C1-F438-6FB72DD0C9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1" y="1500189"/>
            <a:ext cx="650081" cy="714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age182image22601856">
            <a:extLst>
              <a:ext uri="{FF2B5EF4-FFF2-40B4-BE49-F238E27FC236}">
                <a16:creationId xmlns:a16="http://schemas.microsoft.com/office/drawing/2014/main" id="{573186A8-DB29-68B9-E78F-987D6653D2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1" y="1500189"/>
            <a:ext cx="564356" cy="7144"/>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page182image22602896">
            <a:extLst>
              <a:ext uri="{FF2B5EF4-FFF2-40B4-BE49-F238E27FC236}">
                <a16:creationId xmlns:a16="http://schemas.microsoft.com/office/drawing/2014/main" id="{D02F1722-378D-3E94-E482-12DFED2F71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1" y="1500189"/>
            <a:ext cx="778669" cy="714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age182image22602064">
            <a:extLst>
              <a:ext uri="{FF2B5EF4-FFF2-40B4-BE49-F238E27FC236}">
                <a16:creationId xmlns:a16="http://schemas.microsoft.com/office/drawing/2014/main" id="{45244695-9FDA-527A-587C-EFD8991438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1500189"/>
            <a:ext cx="771525" cy="7144"/>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page182image22602272">
            <a:extLst>
              <a:ext uri="{FF2B5EF4-FFF2-40B4-BE49-F238E27FC236}">
                <a16:creationId xmlns:a16="http://schemas.microsoft.com/office/drawing/2014/main" id="{DA51E2C7-491F-A1AB-3E9B-B2BBFEE3E4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1" y="1500189"/>
            <a:ext cx="650081" cy="714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Tabel 12">
            <a:extLst>
              <a:ext uri="{FF2B5EF4-FFF2-40B4-BE49-F238E27FC236}">
                <a16:creationId xmlns:a16="http://schemas.microsoft.com/office/drawing/2014/main" id="{B1D7814C-526B-48A8-E40D-D3FA3952AE50}"/>
              </a:ext>
            </a:extLst>
          </p:cNvPr>
          <p:cNvGraphicFramePr>
            <a:graphicFrameLocks noGrp="1" noDrilldown="1" noMove="1" noResize="1"/>
          </p:cNvGraphicFramePr>
          <p:nvPr>
            <p:ph idx="1"/>
          </p:nvPr>
        </p:nvGraphicFramePr>
        <p:xfrm>
          <a:off x="704336" y="1952707"/>
          <a:ext cx="7877434" cy="4217227"/>
        </p:xfrm>
        <a:graphic>
          <a:graphicData uri="http://schemas.openxmlformats.org/drawingml/2006/table">
            <a:tbl>
              <a:tblPr firstRow="1" bandRow="1">
                <a:tableStyleId>{073A0DAA-6AF3-43AB-8588-CEC1D06C72B9}</a:tableStyleId>
              </a:tblPr>
              <a:tblGrid>
                <a:gridCol w="2104153">
                  <a:extLst>
                    <a:ext uri="{9D8B030D-6E8A-4147-A177-3AD203B41FA5}">
                      <a16:colId xmlns:a16="http://schemas.microsoft.com/office/drawing/2014/main" val="2794983646"/>
                    </a:ext>
                  </a:extLst>
                </a:gridCol>
                <a:gridCol w="2283041">
                  <a:extLst>
                    <a:ext uri="{9D8B030D-6E8A-4147-A177-3AD203B41FA5}">
                      <a16:colId xmlns:a16="http://schemas.microsoft.com/office/drawing/2014/main" val="737531562"/>
                    </a:ext>
                  </a:extLst>
                </a:gridCol>
                <a:gridCol w="1618724">
                  <a:extLst>
                    <a:ext uri="{9D8B030D-6E8A-4147-A177-3AD203B41FA5}">
                      <a16:colId xmlns:a16="http://schemas.microsoft.com/office/drawing/2014/main" val="1515782358"/>
                    </a:ext>
                  </a:extLst>
                </a:gridCol>
                <a:gridCol w="1871516">
                  <a:extLst>
                    <a:ext uri="{9D8B030D-6E8A-4147-A177-3AD203B41FA5}">
                      <a16:colId xmlns:a16="http://schemas.microsoft.com/office/drawing/2014/main" val="3163007503"/>
                    </a:ext>
                  </a:extLst>
                </a:gridCol>
              </a:tblGrid>
              <a:tr h="406761">
                <a:tc>
                  <a:txBody>
                    <a:bodyPr/>
                    <a:lstStyle/>
                    <a:p>
                      <a:r>
                        <a:rPr lang="da-DK" sz="1100" dirty="0"/>
                        <a:t>Forståelse</a:t>
                      </a:r>
                    </a:p>
                  </a:txBody>
                  <a:tcPr marL="34343" marR="34343" marT="17171" marB="17171"/>
                </a:tc>
                <a:tc>
                  <a:txBody>
                    <a:bodyPr/>
                    <a:lstStyle/>
                    <a:p>
                      <a:r>
                        <a:rPr lang="da-DK" sz="1100"/>
                        <a:t>Fortælling</a:t>
                      </a:r>
                    </a:p>
                  </a:txBody>
                  <a:tcPr marL="34343" marR="34343" marT="17171" marB="17171"/>
                </a:tc>
                <a:tc>
                  <a:txBody>
                    <a:bodyPr/>
                    <a:lstStyle/>
                    <a:p>
                      <a:r>
                        <a:rPr lang="da-DK" sz="1100"/>
                        <a:t>Tidsperspektiv</a:t>
                      </a:r>
                    </a:p>
                  </a:txBody>
                  <a:tcPr marL="34343" marR="34343" marT="17171" marB="17171"/>
                </a:tc>
                <a:tc>
                  <a:txBody>
                    <a:bodyPr/>
                    <a:lstStyle/>
                    <a:p>
                      <a:r>
                        <a:rPr lang="da-DK" sz="1100" dirty="0"/>
                        <a:t>Didaktisk mål</a:t>
                      </a:r>
                    </a:p>
                  </a:txBody>
                  <a:tcPr marL="34343" marR="34343" marT="17171" marB="17171"/>
                </a:tc>
                <a:extLst>
                  <a:ext uri="{0D108BD9-81ED-4DB2-BD59-A6C34878D82A}">
                    <a16:rowId xmlns:a16="http://schemas.microsoft.com/office/drawing/2014/main" val="3790575265"/>
                  </a:ext>
                </a:extLst>
              </a:tr>
              <a:tr h="9681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400" dirty="0"/>
                        <a:t>som en byrde eller vægt, man bærer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400" kern="1200" dirty="0">
                          <a:solidFill>
                            <a:schemeClr val="dk1"/>
                          </a:solidFill>
                          <a:effectLst/>
                          <a:latin typeface="+mn-lt"/>
                          <a:ea typeface="+mn-ea"/>
                          <a:cs typeface="+mn-cs"/>
                        </a:rPr>
                        <a:t> </a:t>
                      </a:r>
                      <a:endParaRPr lang="da-DK" sz="1400" dirty="0">
                        <a:effectLst/>
                      </a:endParaRPr>
                    </a:p>
                    <a:p>
                      <a:endParaRPr lang="da-DK" sz="1400" dirty="0"/>
                    </a:p>
                  </a:txBody>
                  <a:tcPr marL="34343" marR="34343" marT="17171" marB="1717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400" kern="1200" dirty="0">
                          <a:solidFill>
                            <a:schemeClr val="dk1"/>
                          </a:solidFill>
                          <a:effectLst/>
                          <a:latin typeface="+mn-lt"/>
                          <a:ea typeface="+mn-ea"/>
                          <a:cs typeface="+mn-cs"/>
                        </a:rPr>
                        <a:t>være vidne til og have ansvar for byrden af en vanskelig arv </a:t>
                      </a:r>
                      <a:endParaRPr lang="da-DK" sz="1400" dirty="0">
                        <a:effectLst/>
                      </a:endParaRPr>
                    </a:p>
                    <a:p>
                      <a:endParaRPr lang="da-DK" sz="1400" dirty="0"/>
                    </a:p>
                  </a:txBody>
                  <a:tcPr marL="34343" marR="34343" marT="17171" marB="1717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400" kern="1200">
                          <a:solidFill>
                            <a:schemeClr val="dk1"/>
                          </a:solidFill>
                          <a:effectLst/>
                          <a:latin typeface="+mn-lt"/>
                          <a:ea typeface="+mn-ea"/>
                          <a:cs typeface="+mn-cs"/>
                        </a:rPr>
                        <a:t>Arv fra fortid til nutid </a:t>
                      </a:r>
                      <a:endParaRPr lang="da-DK" sz="1400">
                        <a:effectLst/>
                      </a:endParaRPr>
                    </a:p>
                    <a:p>
                      <a:endParaRPr lang="da-DK" sz="1400"/>
                    </a:p>
                  </a:txBody>
                  <a:tcPr marL="34343" marR="34343" marT="17171" marB="17171"/>
                </a:tc>
                <a:tc>
                  <a:txBody>
                    <a:bodyPr/>
                    <a:lstStyle/>
                    <a:p>
                      <a:r>
                        <a:rPr lang="da-DK" sz="1400" kern="1200" dirty="0">
                          <a:solidFill>
                            <a:schemeClr val="dk1"/>
                          </a:solidFill>
                          <a:effectLst/>
                          <a:latin typeface="+mn-lt"/>
                          <a:ea typeface="+mn-ea"/>
                          <a:cs typeface="+mn-cs"/>
                        </a:rPr>
                        <a:t>at lære om </a:t>
                      </a:r>
                      <a:endParaRPr lang="da-DK" sz="1400" dirty="0">
                        <a:effectLst/>
                      </a:endParaRPr>
                    </a:p>
                    <a:p>
                      <a:r>
                        <a:rPr lang="da-DK" sz="1400" kern="1200" dirty="0">
                          <a:solidFill>
                            <a:schemeClr val="dk1"/>
                          </a:solidFill>
                          <a:effectLst/>
                          <a:latin typeface="+mn-lt"/>
                          <a:ea typeface="+mn-ea"/>
                          <a:cs typeface="+mn-cs"/>
                        </a:rPr>
                        <a:t>At </a:t>
                      </a:r>
                      <a:r>
                        <a:rPr lang="da-DK" sz="1400" kern="1200" dirty="0" err="1">
                          <a:solidFill>
                            <a:schemeClr val="dk1"/>
                          </a:solidFill>
                          <a:effectLst/>
                          <a:latin typeface="+mn-lt"/>
                          <a:ea typeface="+mn-ea"/>
                          <a:cs typeface="+mn-cs"/>
                        </a:rPr>
                        <a:t>forsta</a:t>
                      </a:r>
                      <a:r>
                        <a:rPr lang="da-DK" sz="1400" kern="1200" dirty="0">
                          <a:solidFill>
                            <a:schemeClr val="dk1"/>
                          </a:solidFill>
                          <a:effectLst/>
                          <a:latin typeface="+mn-lt"/>
                          <a:ea typeface="+mn-ea"/>
                          <a:cs typeface="+mn-cs"/>
                        </a:rPr>
                        <a:t>̊ fortid ved at blive vidne til den </a:t>
                      </a:r>
                      <a:endParaRPr lang="da-DK" sz="1400" dirty="0">
                        <a:effectLst/>
                      </a:endParaRPr>
                    </a:p>
                    <a:p>
                      <a:endParaRPr lang="da-DK" sz="1400" dirty="0"/>
                    </a:p>
                  </a:txBody>
                  <a:tcPr marL="34343" marR="34343" marT="17171" marB="17171"/>
                </a:tc>
                <a:extLst>
                  <a:ext uri="{0D108BD9-81ED-4DB2-BD59-A6C34878D82A}">
                    <a16:rowId xmlns:a16="http://schemas.microsoft.com/office/drawing/2014/main" val="4192975622"/>
                  </a:ext>
                </a:extLst>
              </a:tr>
              <a:tr h="12687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400" kern="1200" dirty="0">
                          <a:solidFill>
                            <a:schemeClr val="dk1"/>
                          </a:solidFill>
                          <a:effectLst/>
                          <a:latin typeface="+mn-lt"/>
                          <a:ea typeface="+mn-ea"/>
                          <a:cs typeface="+mn-cs"/>
                        </a:rPr>
                        <a:t>S</a:t>
                      </a:r>
                      <a:r>
                        <a:rPr lang="da-DK" sz="1400" dirty="0"/>
                        <a:t>om en holdning eller måde at være i verden på i forhold til fortid</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400" dirty="0">
                        <a:effectLst/>
                      </a:endParaRPr>
                    </a:p>
                    <a:p>
                      <a:endParaRPr lang="da-DK" sz="1400" dirty="0"/>
                    </a:p>
                  </a:txBody>
                  <a:tcPr marL="34343" marR="34343" marT="17171" marB="1717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400" kern="1200" dirty="0">
                          <a:solidFill>
                            <a:schemeClr val="dk1"/>
                          </a:solidFill>
                          <a:effectLst/>
                          <a:latin typeface="+mn-lt"/>
                          <a:ea typeface="+mn-ea"/>
                          <a:cs typeface="+mn-cs"/>
                        </a:rPr>
                        <a:t>epistemisk ydmyghed, leve historisk og føle ansvar overfor historiske andre </a:t>
                      </a:r>
                      <a:endParaRPr lang="da-DK" sz="1400" dirty="0">
                        <a:effectLst/>
                      </a:endParaRPr>
                    </a:p>
                  </a:txBody>
                  <a:tcPr marL="34343" marR="34343" marT="17171" marB="1717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400" kern="1200" dirty="0">
                          <a:solidFill>
                            <a:schemeClr val="dk1"/>
                          </a:solidFill>
                          <a:effectLst/>
                          <a:latin typeface="+mn-lt"/>
                          <a:ea typeface="+mn-ea"/>
                          <a:cs typeface="+mn-cs"/>
                        </a:rPr>
                        <a:t>Sammensmeltning af tid </a:t>
                      </a:r>
                      <a:endParaRPr lang="da-DK" sz="1400" dirty="0">
                        <a:effectLst/>
                      </a:endParaRPr>
                    </a:p>
                    <a:p>
                      <a:endParaRPr lang="da-DK" sz="1400" dirty="0"/>
                    </a:p>
                  </a:txBody>
                  <a:tcPr marL="34343" marR="34343" marT="17171" marB="17171"/>
                </a:tc>
                <a:tc>
                  <a:txBody>
                    <a:bodyPr/>
                    <a:lstStyle/>
                    <a:p>
                      <a:endParaRPr lang="da-DK" sz="1400" dirty="0">
                        <a:effectLst/>
                      </a:endParaRPr>
                    </a:p>
                    <a:p>
                      <a:r>
                        <a:rPr lang="da-DK" sz="1400" kern="1200" dirty="0">
                          <a:solidFill>
                            <a:schemeClr val="dk1"/>
                          </a:solidFill>
                          <a:effectLst/>
                          <a:latin typeface="+mn-lt"/>
                          <a:ea typeface="+mn-ea"/>
                          <a:cs typeface="+mn-cs"/>
                        </a:rPr>
                        <a:t>At anerkende fortid som ufuldstændig men som noget vi har et ansvar overfor alligevel</a:t>
                      </a:r>
                      <a:endParaRPr lang="da-DK" sz="1400" dirty="0">
                        <a:effectLst/>
                      </a:endParaRPr>
                    </a:p>
                    <a:p>
                      <a:endParaRPr lang="da-DK" sz="1400" dirty="0"/>
                    </a:p>
                  </a:txBody>
                  <a:tcPr marL="34343" marR="34343" marT="17171" marB="17171"/>
                </a:tc>
                <a:extLst>
                  <a:ext uri="{0D108BD9-81ED-4DB2-BD59-A6C34878D82A}">
                    <a16:rowId xmlns:a16="http://schemas.microsoft.com/office/drawing/2014/main" val="1301509213"/>
                  </a:ext>
                </a:extLst>
              </a:tr>
              <a:tr h="12687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400" dirty="0"/>
                        <a:t>som et mål for fortidens relevans og betydning for vores liv i dag.</a:t>
                      </a:r>
                      <a:endParaRPr lang="da-DK" sz="1400" dirty="0">
                        <a:effectLst/>
                      </a:endParaRPr>
                    </a:p>
                    <a:p>
                      <a:endParaRPr lang="da-DK" sz="1400" dirty="0"/>
                    </a:p>
                  </a:txBody>
                  <a:tcPr marL="34343" marR="34343" marT="17171" marB="1717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400" kern="1200">
                          <a:solidFill>
                            <a:schemeClr val="dk1"/>
                          </a:solidFill>
                          <a:effectLst/>
                          <a:latin typeface="+mn-lt"/>
                          <a:ea typeface="+mn-ea"/>
                          <a:cs typeface="+mn-cs"/>
                        </a:rPr>
                        <a:t>at vide noget om historie, lære af den og bruge opbyggende eksempler fra historie, for at vide mere og gøre det bedre i fremtiden </a:t>
                      </a:r>
                      <a:endParaRPr lang="da-DK" sz="1400">
                        <a:effectLst/>
                      </a:endParaRPr>
                    </a:p>
                    <a:p>
                      <a:endParaRPr lang="da-DK" sz="1400"/>
                    </a:p>
                  </a:txBody>
                  <a:tcPr marL="34343" marR="34343" marT="17171" marB="1717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400" kern="1200">
                          <a:solidFill>
                            <a:schemeClr val="dk1"/>
                          </a:solidFill>
                          <a:effectLst/>
                          <a:latin typeface="+mn-lt"/>
                          <a:ea typeface="+mn-ea"/>
                          <a:cs typeface="+mn-cs"/>
                        </a:rPr>
                        <a:t>Nutidsbrug af fortid med henblik på at opnå en bedre fremtid </a:t>
                      </a:r>
                      <a:endParaRPr lang="da-DK" sz="1400">
                        <a:effectLst/>
                      </a:endParaRPr>
                    </a:p>
                    <a:p>
                      <a:endParaRPr lang="da-DK" sz="1400"/>
                    </a:p>
                  </a:txBody>
                  <a:tcPr marL="34343" marR="34343" marT="17171" marB="17171"/>
                </a:tc>
                <a:tc>
                  <a:txBody>
                    <a:bodyPr/>
                    <a:lstStyle/>
                    <a:p>
                      <a:r>
                        <a:rPr lang="da-DK" sz="1400" kern="1200" dirty="0">
                          <a:solidFill>
                            <a:schemeClr val="dk1"/>
                          </a:solidFill>
                          <a:effectLst/>
                          <a:latin typeface="+mn-lt"/>
                          <a:ea typeface="+mn-ea"/>
                          <a:cs typeface="+mn-cs"/>
                        </a:rPr>
                        <a:t>At tage ved lære af. </a:t>
                      </a:r>
                      <a:endParaRPr lang="da-DK" sz="1400" dirty="0">
                        <a:effectLst/>
                      </a:endParaRPr>
                    </a:p>
                    <a:p>
                      <a:r>
                        <a:rPr lang="da-DK" sz="1400" kern="1200" dirty="0" err="1">
                          <a:solidFill>
                            <a:schemeClr val="dk1"/>
                          </a:solidFill>
                          <a:effectLst/>
                          <a:latin typeface="+mn-lt"/>
                          <a:ea typeface="+mn-ea"/>
                          <a:cs typeface="+mn-cs"/>
                        </a:rPr>
                        <a:t>Forsta</a:t>
                      </a:r>
                      <a:r>
                        <a:rPr lang="da-DK" sz="1400" kern="1200" dirty="0">
                          <a:solidFill>
                            <a:schemeClr val="dk1"/>
                          </a:solidFill>
                          <a:effectLst/>
                          <a:latin typeface="+mn-lt"/>
                          <a:ea typeface="+mn-ea"/>
                          <a:cs typeface="+mn-cs"/>
                        </a:rPr>
                        <a:t>̊ fortid og på baggrund heraf at skabe mening mellem fortid og nutid </a:t>
                      </a:r>
                      <a:endParaRPr lang="da-DK" sz="1400" dirty="0">
                        <a:effectLst/>
                      </a:endParaRPr>
                    </a:p>
                    <a:p>
                      <a:endParaRPr lang="da-DK" sz="1400" dirty="0"/>
                    </a:p>
                  </a:txBody>
                  <a:tcPr marL="34343" marR="34343" marT="17171" marB="17171"/>
                </a:tc>
                <a:extLst>
                  <a:ext uri="{0D108BD9-81ED-4DB2-BD59-A6C34878D82A}">
                    <a16:rowId xmlns:a16="http://schemas.microsoft.com/office/drawing/2014/main" val="250739557"/>
                  </a:ext>
                </a:extLst>
              </a:tr>
            </a:tbl>
          </a:graphicData>
        </a:graphic>
      </p:graphicFrame>
      <p:sp>
        <p:nvSpPr>
          <p:cNvPr id="3" name="Tekstfelt 2">
            <a:extLst>
              <a:ext uri="{FF2B5EF4-FFF2-40B4-BE49-F238E27FC236}">
                <a16:creationId xmlns:a16="http://schemas.microsoft.com/office/drawing/2014/main" id="{16F0E522-DC2A-72DB-4D69-A256BF83BDD8}"/>
              </a:ext>
            </a:extLst>
          </p:cNvPr>
          <p:cNvSpPr txBox="1"/>
          <p:nvPr/>
        </p:nvSpPr>
        <p:spPr>
          <a:xfrm>
            <a:off x="461155" y="2485110"/>
            <a:ext cx="107402" cy="230832"/>
          </a:xfrm>
          <a:prstGeom prst="rect">
            <a:avLst/>
          </a:prstGeom>
          <a:noFill/>
        </p:spPr>
        <p:txBody>
          <a:bodyPr wrap="none" lIns="0" tIns="0" rIns="0" bIns="0" rtlCol="0">
            <a:spAutoFit/>
          </a:bodyPr>
          <a:lstStyle/>
          <a:p>
            <a:r>
              <a:rPr lang="da-DK" sz="1500" b="1" dirty="0">
                <a:solidFill>
                  <a:schemeClr val="accent2"/>
                </a:solidFill>
              </a:rPr>
              <a:t>1</a:t>
            </a:r>
          </a:p>
        </p:txBody>
      </p:sp>
      <p:sp>
        <p:nvSpPr>
          <p:cNvPr id="4" name="Tekstfelt 3">
            <a:extLst>
              <a:ext uri="{FF2B5EF4-FFF2-40B4-BE49-F238E27FC236}">
                <a16:creationId xmlns:a16="http://schemas.microsoft.com/office/drawing/2014/main" id="{E3129F76-43F5-C4B6-F896-C23B3B531FA6}"/>
              </a:ext>
            </a:extLst>
          </p:cNvPr>
          <p:cNvSpPr txBox="1"/>
          <p:nvPr/>
        </p:nvSpPr>
        <p:spPr>
          <a:xfrm>
            <a:off x="461155" y="3429000"/>
            <a:ext cx="494536" cy="230832"/>
          </a:xfrm>
          <a:prstGeom prst="rect">
            <a:avLst/>
          </a:prstGeom>
          <a:noFill/>
        </p:spPr>
        <p:txBody>
          <a:bodyPr wrap="square" lIns="0" tIns="0" rIns="0" bIns="0" rtlCol="0">
            <a:spAutoFit/>
          </a:bodyPr>
          <a:lstStyle/>
          <a:p>
            <a:r>
              <a:rPr lang="da-DK" sz="1500" b="1" dirty="0">
                <a:solidFill>
                  <a:schemeClr val="accent2"/>
                </a:solidFill>
              </a:rPr>
              <a:t>2</a:t>
            </a:r>
          </a:p>
        </p:txBody>
      </p:sp>
      <p:sp>
        <p:nvSpPr>
          <p:cNvPr id="5" name="Tekstfelt 4">
            <a:extLst>
              <a:ext uri="{FF2B5EF4-FFF2-40B4-BE49-F238E27FC236}">
                <a16:creationId xmlns:a16="http://schemas.microsoft.com/office/drawing/2014/main" id="{5345E58F-6489-6DD9-736A-A7ED0BEEA2A6}"/>
              </a:ext>
            </a:extLst>
          </p:cNvPr>
          <p:cNvSpPr txBox="1"/>
          <p:nvPr/>
        </p:nvSpPr>
        <p:spPr>
          <a:xfrm>
            <a:off x="461155" y="4603723"/>
            <a:ext cx="107402" cy="230832"/>
          </a:xfrm>
          <a:prstGeom prst="rect">
            <a:avLst/>
          </a:prstGeom>
          <a:noFill/>
        </p:spPr>
        <p:txBody>
          <a:bodyPr wrap="none" lIns="0" tIns="0" rIns="0" bIns="0" rtlCol="0">
            <a:spAutoFit/>
          </a:bodyPr>
          <a:lstStyle/>
          <a:p>
            <a:r>
              <a:rPr lang="da-DK" sz="1500" b="1" dirty="0">
                <a:solidFill>
                  <a:schemeClr val="accent2"/>
                </a:solidFill>
              </a:rPr>
              <a:t>3</a:t>
            </a:r>
          </a:p>
        </p:txBody>
      </p:sp>
      <p:sp>
        <p:nvSpPr>
          <p:cNvPr id="7" name="Ellipse 6">
            <a:extLst>
              <a:ext uri="{FF2B5EF4-FFF2-40B4-BE49-F238E27FC236}">
                <a16:creationId xmlns:a16="http://schemas.microsoft.com/office/drawing/2014/main" id="{BED9237B-E042-E71F-8102-E1147221FA93}"/>
              </a:ext>
            </a:extLst>
          </p:cNvPr>
          <p:cNvSpPr/>
          <p:nvPr/>
        </p:nvSpPr>
        <p:spPr>
          <a:xfrm>
            <a:off x="166946" y="3292154"/>
            <a:ext cx="669857" cy="616766"/>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350" dirty="0"/>
          </a:p>
        </p:txBody>
      </p:sp>
    </p:spTree>
    <p:extLst>
      <p:ext uri="{BB962C8B-B14F-4D97-AF65-F5344CB8AC3E}">
        <p14:creationId xmlns:p14="http://schemas.microsoft.com/office/powerpoint/2010/main" val="2700092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661F21-D46C-B563-B5EF-F313FFBD4EA1}"/>
              </a:ext>
            </a:extLst>
          </p:cNvPr>
          <p:cNvSpPr>
            <a:spLocks noGrp="1"/>
          </p:cNvSpPr>
          <p:nvPr>
            <p:ph type="title"/>
          </p:nvPr>
        </p:nvSpPr>
        <p:spPr>
          <a:xfrm>
            <a:off x="284970" y="204250"/>
            <a:ext cx="6624000" cy="1228998"/>
          </a:xfrm>
        </p:spPr>
        <p:txBody>
          <a:bodyPr anchor="t">
            <a:normAutofit/>
          </a:bodyPr>
          <a:lstStyle/>
          <a:p>
            <a:r>
              <a:rPr lang="da-DK"/>
              <a:t>Hvordan skal elever bære det historiske vidnesbyrd?</a:t>
            </a:r>
          </a:p>
        </p:txBody>
      </p:sp>
      <p:sp>
        <p:nvSpPr>
          <p:cNvPr id="3" name="Pladsholder til indhold 2">
            <a:extLst>
              <a:ext uri="{FF2B5EF4-FFF2-40B4-BE49-F238E27FC236}">
                <a16:creationId xmlns:a16="http://schemas.microsoft.com/office/drawing/2014/main" id="{EBA28EC5-825A-949A-8E01-95518F07A6E4}"/>
              </a:ext>
            </a:extLst>
          </p:cNvPr>
          <p:cNvSpPr>
            <a:spLocks noGrp="1"/>
          </p:cNvSpPr>
          <p:nvPr>
            <p:ph idx="1"/>
          </p:nvPr>
        </p:nvSpPr>
        <p:spPr>
          <a:xfrm>
            <a:off x="284400" y="1916832"/>
            <a:ext cx="6624000" cy="4113169"/>
          </a:xfrm>
        </p:spPr>
        <p:txBody>
          <a:bodyPr>
            <a:normAutofit/>
          </a:bodyPr>
          <a:lstStyle/>
          <a:p>
            <a:pPr>
              <a:spcAft>
                <a:spcPts val="600"/>
              </a:spcAft>
            </a:pPr>
            <a:r>
              <a:rPr lang="en-US" dirty="0"/>
              <a:t>… the disposition of </a:t>
            </a:r>
            <a:r>
              <a:rPr lang="en-US" b="1" dirty="0"/>
              <a:t>epistemic humility </a:t>
            </a:r>
            <a:r>
              <a:rPr lang="en-US" dirty="0"/>
              <a:t>calls us to a different stance toward archival documents, narratives, and other artefacts—a stance characterized </a:t>
            </a:r>
            <a:r>
              <a:rPr lang="en-US" b="1" dirty="0"/>
              <a:t>not by a desire to master the past</a:t>
            </a:r>
            <a:r>
              <a:rPr lang="en-US" dirty="0"/>
              <a:t>, but by an acknowledgement of our </a:t>
            </a:r>
            <a:r>
              <a:rPr lang="en-US" b="1" dirty="0"/>
              <a:t>inescapable indebtedness to that which we can never fully know or understand, but for which we are responsible nonetheless</a:t>
            </a:r>
            <a:r>
              <a:rPr lang="en-US" dirty="0"/>
              <a:t> (Chinnery 2019, s. 104)</a:t>
            </a:r>
            <a:endParaRPr lang="da-DK"/>
          </a:p>
        </p:txBody>
      </p:sp>
      <p:sp>
        <p:nvSpPr>
          <p:cNvPr id="11" name="Footer Placeholder 4">
            <a:extLst>
              <a:ext uri="{FF2B5EF4-FFF2-40B4-BE49-F238E27FC236}">
                <a16:creationId xmlns:a16="http://schemas.microsoft.com/office/drawing/2014/main" id="{F4602C87-1626-D932-BE7E-3EDD631FD21C}"/>
              </a:ext>
            </a:extLst>
          </p:cNvPr>
          <p:cNvSpPr>
            <a:spLocks noGrp="1"/>
          </p:cNvSpPr>
          <p:nvPr>
            <p:ph type="ftr" sz="quarter" idx="11"/>
          </p:nvPr>
        </p:nvSpPr>
        <p:spPr>
          <a:xfrm>
            <a:off x="6677025" y="6402251"/>
            <a:ext cx="1438380" cy="207890"/>
          </a:xfrm>
        </p:spPr>
        <p:txBody>
          <a:bodyPr anchor="b">
            <a:normAutofit/>
          </a:bodyPr>
          <a:lstStyle/>
          <a:p>
            <a:pPr>
              <a:lnSpc>
                <a:spcPct val="90000"/>
              </a:lnSpc>
              <a:spcAft>
                <a:spcPts val="600"/>
              </a:spcAft>
            </a:pPr>
            <a:r>
              <a:rPr lang="en-GB"/>
              <a:t>ucsyd.dk</a:t>
            </a:r>
          </a:p>
        </p:txBody>
      </p:sp>
      <p:sp>
        <p:nvSpPr>
          <p:cNvPr id="5" name="Pladsholder til slidenummer 4">
            <a:extLst>
              <a:ext uri="{FF2B5EF4-FFF2-40B4-BE49-F238E27FC236}">
                <a16:creationId xmlns:a16="http://schemas.microsoft.com/office/drawing/2014/main" id="{6712A7C4-9A81-3828-433F-6C9C8610EB10}"/>
              </a:ext>
            </a:extLst>
          </p:cNvPr>
          <p:cNvSpPr>
            <a:spLocks noGrp="1"/>
          </p:cNvSpPr>
          <p:nvPr>
            <p:ph type="sldNum" sz="quarter" idx="12"/>
          </p:nvPr>
        </p:nvSpPr>
        <p:spPr>
          <a:xfrm>
            <a:off x="8388424" y="6392249"/>
            <a:ext cx="472160" cy="215444"/>
          </a:xfrm>
        </p:spPr>
        <p:txBody>
          <a:bodyPr anchor="b">
            <a:normAutofit/>
          </a:bodyPr>
          <a:lstStyle/>
          <a:p>
            <a:pPr>
              <a:spcAft>
                <a:spcPts val="600"/>
              </a:spcAft>
            </a:pPr>
            <a:fld id="{B4A918BC-4D43-4B42-B3C0-E7EBE25E6AF0}" type="slidenum">
              <a:rPr lang="en-US" smtClean="0"/>
              <a:pPr>
                <a:spcAft>
                  <a:spcPts val="600"/>
                </a:spcAft>
              </a:pPr>
              <a:t>52</a:t>
            </a:fld>
            <a:endParaRPr lang="en-US"/>
          </a:p>
        </p:txBody>
      </p:sp>
    </p:spTree>
    <p:extLst>
      <p:ext uri="{BB962C8B-B14F-4D97-AF65-F5344CB8AC3E}">
        <p14:creationId xmlns:p14="http://schemas.microsoft.com/office/powerpoint/2010/main" val="2317023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BA6F39-FEA6-631C-0D09-C834499D598B}"/>
              </a:ext>
            </a:extLst>
          </p:cNvPr>
          <p:cNvSpPr>
            <a:spLocks noGrp="1"/>
          </p:cNvSpPr>
          <p:nvPr>
            <p:ph type="title"/>
          </p:nvPr>
        </p:nvSpPr>
        <p:spPr>
          <a:xfrm>
            <a:off x="284969" y="204250"/>
            <a:ext cx="8565343" cy="1228998"/>
          </a:xfrm>
        </p:spPr>
        <p:txBody>
          <a:bodyPr anchor="t">
            <a:normAutofit/>
          </a:bodyPr>
          <a:lstStyle/>
          <a:p>
            <a:r>
              <a:rPr lang="da-DK"/>
              <a:t>3. Være åben for at forstå historien ”på bagkant”</a:t>
            </a:r>
          </a:p>
        </p:txBody>
      </p:sp>
      <p:pic>
        <p:nvPicPr>
          <p:cNvPr id="4" name="Billede 3" descr="Et billede, der indeholder tekst&#10;&#10;Automatisk genereret beskrivelse">
            <a:extLst>
              <a:ext uri="{FF2B5EF4-FFF2-40B4-BE49-F238E27FC236}">
                <a16:creationId xmlns:a16="http://schemas.microsoft.com/office/drawing/2014/main" id="{C019611A-82E0-4445-E48C-78ED27BE1C17}"/>
              </a:ext>
            </a:extLst>
          </p:cNvPr>
          <p:cNvPicPr>
            <a:picLocks noChangeAspect="1"/>
          </p:cNvPicPr>
          <p:nvPr/>
        </p:nvPicPr>
        <p:blipFill rotWithShape="1">
          <a:blip r:embed="rId2"/>
          <a:srcRect t="12743" b="12743"/>
          <a:stretch/>
        </p:blipFill>
        <p:spPr>
          <a:xfrm>
            <a:off x="284163" y="1916113"/>
            <a:ext cx="4140000" cy="4113212"/>
          </a:xfrm>
          <a:prstGeom prst="rect">
            <a:avLst/>
          </a:prstGeom>
          <a:noFill/>
        </p:spPr>
      </p:pic>
      <p:sp>
        <p:nvSpPr>
          <p:cNvPr id="3" name="Pladsholder til indhold 2">
            <a:extLst>
              <a:ext uri="{FF2B5EF4-FFF2-40B4-BE49-F238E27FC236}">
                <a16:creationId xmlns:a16="http://schemas.microsoft.com/office/drawing/2014/main" id="{881A3382-FD0B-1ED3-6261-5461B8961568}"/>
              </a:ext>
            </a:extLst>
          </p:cNvPr>
          <p:cNvSpPr>
            <a:spLocks noGrp="1"/>
          </p:cNvSpPr>
          <p:nvPr>
            <p:ph type="body" sz="quarter" idx="15"/>
          </p:nvPr>
        </p:nvSpPr>
        <p:spPr>
          <a:xfrm>
            <a:off x="4708800" y="1916113"/>
            <a:ext cx="4140000" cy="4113212"/>
          </a:xfrm>
        </p:spPr>
        <p:txBody>
          <a:bodyPr>
            <a:normAutofit/>
          </a:bodyPr>
          <a:lstStyle/>
          <a:p>
            <a:pPr marL="285750" indent="-285750">
              <a:spcAft>
                <a:spcPts val="600"/>
              </a:spcAft>
              <a:buFontTx/>
              <a:buChar char="-"/>
            </a:pPr>
            <a:r>
              <a:rPr lang="da-DK" dirty="0"/>
              <a:t>Antipatiske aspekter er vigtige for at forstå elevers tilskrivning af mening. </a:t>
            </a:r>
          </a:p>
          <a:p>
            <a:pPr>
              <a:spcAft>
                <a:spcPts val="600"/>
              </a:spcAft>
              <a:buNone/>
            </a:pPr>
            <a:endParaRPr lang="da-DK" dirty="0"/>
          </a:p>
          <a:p>
            <a:pPr>
              <a:spcAft>
                <a:spcPts val="600"/>
              </a:spcAft>
            </a:pPr>
            <a:r>
              <a:rPr lang="da-DK" dirty="0"/>
              <a:t>- Aversion og fordømmelse udelukker ikke erkendelse af moralsk, eksistentiel og faglig karakter</a:t>
            </a:r>
          </a:p>
          <a:p>
            <a:pPr>
              <a:spcAft>
                <a:spcPts val="600"/>
              </a:spcAft>
            </a:pPr>
            <a:endParaRPr lang="da-DK" dirty="0"/>
          </a:p>
          <a:p>
            <a:pPr>
              <a:spcAft>
                <a:spcPts val="600"/>
              </a:spcAft>
            </a:pPr>
            <a:r>
              <a:rPr lang="da-DK" dirty="0"/>
              <a:t>- Elevers forståelser i faget er sporadisk og fragmenteret, men vigtige og kan eller bør ikke være dækkende. </a:t>
            </a:r>
          </a:p>
          <a:p>
            <a:pPr>
              <a:spcAft>
                <a:spcPts val="600"/>
              </a:spcAft>
              <a:buNone/>
            </a:pPr>
            <a:br>
              <a:rPr lang="da-DK" dirty="0"/>
            </a:br>
            <a:endParaRPr lang="da-DK" dirty="0"/>
          </a:p>
        </p:txBody>
      </p:sp>
      <p:sp>
        <p:nvSpPr>
          <p:cNvPr id="9" name="Footer Placeholder 4">
            <a:extLst>
              <a:ext uri="{FF2B5EF4-FFF2-40B4-BE49-F238E27FC236}">
                <a16:creationId xmlns:a16="http://schemas.microsoft.com/office/drawing/2014/main" id="{3C7BBCB2-1DBD-DFFB-B44A-B52286B44F5A}"/>
              </a:ext>
            </a:extLst>
          </p:cNvPr>
          <p:cNvSpPr>
            <a:spLocks noGrp="1"/>
          </p:cNvSpPr>
          <p:nvPr>
            <p:ph type="ftr" sz="quarter" idx="17"/>
          </p:nvPr>
        </p:nvSpPr>
        <p:spPr>
          <a:xfrm>
            <a:off x="6677025" y="6402251"/>
            <a:ext cx="1438380" cy="207890"/>
          </a:xfrm>
        </p:spPr>
        <p:txBody>
          <a:bodyPr anchor="b">
            <a:normAutofit/>
          </a:bodyPr>
          <a:lstStyle/>
          <a:p>
            <a:pPr>
              <a:lnSpc>
                <a:spcPct val="90000"/>
              </a:lnSpc>
              <a:spcAft>
                <a:spcPts val="600"/>
              </a:spcAft>
            </a:pPr>
            <a:r>
              <a:rPr lang="en-GB"/>
              <a:t>ucsyd.dk</a:t>
            </a:r>
          </a:p>
        </p:txBody>
      </p:sp>
      <p:sp>
        <p:nvSpPr>
          <p:cNvPr id="11" name="Slide Number Placeholder 5">
            <a:extLst>
              <a:ext uri="{FF2B5EF4-FFF2-40B4-BE49-F238E27FC236}">
                <a16:creationId xmlns:a16="http://schemas.microsoft.com/office/drawing/2014/main" id="{F3397F58-A976-17D1-DFAB-4CEEFED0FC79}"/>
              </a:ext>
            </a:extLst>
          </p:cNvPr>
          <p:cNvSpPr>
            <a:spLocks noGrp="1"/>
          </p:cNvSpPr>
          <p:nvPr>
            <p:ph type="sldNum" sz="quarter" idx="18"/>
          </p:nvPr>
        </p:nvSpPr>
        <p:spPr>
          <a:xfrm>
            <a:off x="8388424" y="6392249"/>
            <a:ext cx="472160" cy="215444"/>
          </a:xfrm>
        </p:spPr>
        <p:txBody>
          <a:bodyPr anchor="b">
            <a:normAutofit/>
          </a:bodyPr>
          <a:lstStyle/>
          <a:p>
            <a:pPr>
              <a:spcAft>
                <a:spcPts val="600"/>
              </a:spcAft>
            </a:pPr>
            <a:fld id="{5BA07366-CB75-4AA8-9E5B-928B849F427C}" type="slidenum">
              <a:rPr lang="da-DK" smtClean="0"/>
              <a:pPr>
                <a:spcAft>
                  <a:spcPts val="600"/>
                </a:spcAft>
              </a:pPr>
              <a:t>53</a:t>
            </a:fld>
            <a:endParaRPr lang="da-DK"/>
          </a:p>
        </p:txBody>
      </p:sp>
    </p:spTree>
    <p:extLst>
      <p:ext uri="{BB962C8B-B14F-4D97-AF65-F5344CB8AC3E}">
        <p14:creationId xmlns:p14="http://schemas.microsoft.com/office/powerpoint/2010/main" val="34981019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descr="Et billede, der indeholder Ansigt, tøj, menneske, mur&#10;&#10;Automatisk genereret beskrivelse">
            <a:extLst>
              <a:ext uri="{FF2B5EF4-FFF2-40B4-BE49-F238E27FC236}">
                <a16:creationId xmlns:a16="http://schemas.microsoft.com/office/drawing/2014/main" id="{FC5A8F6E-E2CC-320E-8113-0D2D4A8377E2}"/>
              </a:ext>
            </a:extLst>
          </p:cNvPr>
          <p:cNvPicPr>
            <a:picLocks noChangeAspect="1"/>
          </p:cNvPicPr>
          <p:nvPr/>
        </p:nvPicPr>
        <p:blipFill rotWithShape="1">
          <a:blip r:embed="rId3"/>
          <a:srcRect t="7121" r="20780" b="27641"/>
          <a:stretch/>
        </p:blipFill>
        <p:spPr>
          <a:xfrm>
            <a:off x="4708324" y="992155"/>
            <a:ext cx="4438674" cy="4873689"/>
          </a:xfrm>
          <a:prstGeom prst="rect">
            <a:avLst/>
          </a:prstGeom>
          <a:noFill/>
        </p:spPr>
      </p:pic>
      <p:sp>
        <p:nvSpPr>
          <p:cNvPr id="2" name="Titel 1">
            <a:extLst>
              <a:ext uri="{FF2B5EF4-FFF2-40B4-BE49-F238E27FC236}">
                <a16:creationId xmlns:a16="http://schemas.microsoft.com/office/drawing/2014/main" id="{EDC5D089-CBCE-457C-D9E2-1D4A66EFB5AC}"/>
              </a:ext>
            </a:extLst>
          </p:cNvPr>
          <p:cNvSpPr>
            <a:spLocks noGrp="1"/>
          </p:cNvSpPr>
          <p:nvPr>
            <p:ph type="title"/>
          </p:nvPr>
        </p:nvSpPr>
        <p:spPr>
          <a:xfrm>
            <a:off x="284969" y="204250"/>
            <a:ext cx="4139193" cy="1228998"/>
          </a:xfrm>
        </p:spPr>
        <p:txBody>
          <a:bodyPr anchor="t">
            <a:normAutofit fontScale="90000"/>
          </a:bodyPr>
          <a:lstStyle/>
          <a:p>
            <a:pPr>
              <a:lnSpc>
                <a:spcPct val="92000"/>
              </a:lnSpc>
            </a:pPr>
            <a:br>
              <a:rPr lang="da-DK" sz="1700" dirty="0"/>
            </a:br>
            <a:br>
              <a:rPr lang="da-DK" sz="1700" dirty="0"/>
            </a:br>
            <a:r>
              <a:rPr lang="da-DK" sz="2400" dirty="0"/>
              <a:t>Elevoplæg om Joseph Mengele</a:t>
            </a:r>
            <a:br>
              <a:rPr lang="da-DK" sz="2400" dirty="0"/>
            </a:br>
            <a:br>
              <a:rPr lang="da-DK" sz="1700" dirty="0"/>
            </a:br>
            <a:endParaRPr lang="da-DK" sz="1700" dirty="0"/>
          </a:p>
        </p:txBody>
      </p:sp>
      <p:sp>
        <p:nvSpPr>
          <p:cNvPr id="3" name="Pladsholder til indhold 2">
            <a:extLst>
              <a:ext uri="{FF2B5EF4-FFF2-40B4-BE49-F238E27FC236}">
                <a16:creationId xmlns:a16="http://schemas.microsoft.com/office/drawing/2014/main" id="{FAEB5D75-CEC0-7597-E2B5-7BEAC2C6552D}"/>
              </a:ext>
            </a:extLst>
          </p:cNvPr>
          <p:cNvSpPr>
            <a:spLocks noGrp="1"/>
          </p:cNvSpPr>
          <p:nvPr>
            <p:ph type="body" sz="quarter" idx="18"/>
          </p:nvPr>
        </p:nvSpPr>
        <p:spPr>
          <a:xfrm>
            <a:off x="284162" y="1916113"/>
            <a:ext cx="4140000" cy="4113212"/>
          </a:xfrm>
        </p:spPr>
        <p:txBody>
          <a:bodyPr>
            <a:normAutofit/>
          </a:bodyPr>
          <a:lstStyle/>
          <a:p>
            <a:pPr>
              <a:lnSpc>
                <a:spcPct val="98000"/>
              </a:lnSpc>
              <a:spcAft>
                <a:spcPts val="600"/>
              </a:spcAft>
              <a:buNone/>
            </a:pPr>
            <a:endParaRPr lang="da-DK" sz="1700" dirty="0"/>
          </a:p>
          <a:p>
            <a:pPr>
              <a:lnSpc>
                <a:spcPct val="98000"/>
              </a:lnSpc>
              <a:spcAft>
                <a:spcPts val="600"/>
              </a:spcAft>
              <a:buNone/>
            </a:pPr>
            <a:r>
              <a:rPr lang="da-DK" sz="1700" dirty="0"/>
              <a:t>Altså, jeg tror mange gerne ville vide, hvad har ligesom gjort ham til den, han er, og hvordan kunne han nogensinde finde på at gøre det, han gjorde. Og måske prøver vi ligesom at finde noget i hans fortid, der ligesom kan retfærdiggøre det her. Men selv efter at vi har dykket ned i hans fortid og kigget på hans barndom, så synes man stadig ikke, at man kan finde noget, der kan</a:t>
            </a:r>
            <a:r>
              <a:rPr lang="da-DK" sz="1700" b="1" dirty="0"/>
              <a:t> retfærdiggøre </a:t>
            </a:r>
            <a:r>
              <a:rPr lang="da-DK" sz="1700" dirty="0"/>
              <a:t>nogensinde, det han gjorde.</a:t>
            </a:r>
          </a:p>
          <a:p>
            <a:pPr>
              <a:lnSpc>
                <a:spcPct val="98000"/>
              </a:lnSpc>
              <a:spcAft>
                <a:spcPts val="600"/>
              </a:spcAft>
              <a:buNone/>
            </a:pPr>
            <a:endParaRPr lang="da-DK" sz="1700" i="1" dirty="0"/>
          </a:p>
          <a:p>
            <a:pPr>
              <a:lnSpc>
                <a:spcPct val="98000"/>
              </a:lnSpc>
              <a:spcAft>
                <a:spcPts val="600"/>
              </a:spcAft>
              <a:buNone/>
            </a:pPr>
            <a:r>
              <a:rPr lang="da-DK" sz="1700" dirty="0"/>
              <a:t>Holocaustforløb, 8. klasse</a:t>
            </a:r>
          </a:p>
          <a:p>
            <a:pPr>
              <a:lnSpc>
                <a:spcPct val="98000"/>
              </a:lnSpc>
              <a:spcAft>
                <a:spcPts val="600"/>
              </a:spcAft>
              <a:buNone/>
            </a:pPr>
            <a:endParaRPr lang="da-DK" sz="1700" dirty="0"/>
          </a:p>
        </p:txBody>
      </p:sp>
      <p:sp>
        <p:nvSpPr>
          <p:cNvPr id="9" name="Footer Placeholder 4">
            <a:extLst>
              <a:ext uri="{FF2B5EF4-FFF2-40B4-BE49-F238E27FC236}">
                <a16:creationId xmlns:a16="http://schemas.microsoft.com/office/drawing/2014/main" id="{6AEABD2B-6F46-8152-99CE-BDBC15E82321}"/>
              </a:ext>
            </a:extLst>
          </p:cNvPr>
          <p:cNvSpPr>
            <a:spLocks noGrp="1"/>
          </p:cNvSpPr>
          <p:nvPr>
            <p:ph type="ftr" sz="quarter" idx="20"/>
          </p:nvPr>
        </p:nvSpPr>
        <p:spPr>
          <a:xfrm>
            <a:off x="6677025" y="6402251"/>
            <a:ext cx="1438380" cy="207890"/>
          </a:xfrm>
        </p:spPr>
        <p:txBody>
          <a:bodyPr/>
          <a:lstStyle/>
          <a:p>
            <a:pPr>
              <a:spcAft>
                <a:spcPts val="600"/>
              </a:spcAft>
            </a:pPr>
            <a:r>
              <a:rPr lang="en-GB"/>
              <a:t>ucsyd.dk</a:t>
            </a:r>
          </a:p>
        </p:txBody>
      </p:sp>
      <p:sp>
        <p:nvSpPr>
          <p:cNvPr id="11" name="Slide Number Placeholder 5">
            <a:extLst>
              <a:ext uri="{FF2B5EF4-FFF2-40B4-BE49-F238E27FC236}">
                <a16:creationId xmlns:a16="http://schemas.microsoft.com/office/drawing/2014/main" id="{342B2D62-3905-AD4A-4681-B2A4831056FF}"/>
              </a:ext>
            </a:extLst>
          </p:cNvPr>
          <p:cNvSpPr>
            <a:spLocks noGrp="1"/>
          </p:cNvSpPr>
          <p:nvPr>
            <p:ph type="sldNum" sz="quarter" idx="21"/>
          </p:nvPr>
        </p:nvSpPr>
        <p:spPr>
          <a:xfrm>
            <a:off x="8388424" y="6392249"/>
            <a:ext cx="472160" cy="215444"/>
          </a:xfrm>
        </p:spPr>
        <p:txBody>
          <a:bodyPr/>
          <a:lstStyle/>
          <a:p>
            <a:pPr>
              <a:spcAft>
                <a:spcPts val="600"/>
              </a:spcAft>
            </a:pPr>
            <a:fld id="{5BA07366-CB75-4AA8-9E5B-928B849F427C}" type="slidenum">
              <a:rPr lang="da-DK" smtClean="0"/>
              <a:pPr>
                <a:spcAft>
                  <a:spcPts val="600"/>
                </a:spcAft>
              </a:pPr>
              <a:t>54</a:t>
            </a:fld>
            <a:endParaRPr lang="da-DK"/>
          </a:p>
        </p:txBody>
      </p:sp>
    </p:spTree>
    <p:extLst>
      <p:ext uri="{BB962C8B-B14F-4D97-AF65-F5344CB8AC3E}">
        <p14:creationId xmlns:p14="http://schemas.microsoft.com/office/powerpoint/2010/main" val="10652674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indhold 7" descr="Smilende ansigt, Sticky Notes">
            <a:extLst>
              <a:ext uri="{FF2B5EF4-FFF2-40B4-BE49-F238E27FC236}">
                <a16:creationId xmlns:a16="http://schemas.microsoft.com/office/drawing/2014/main" id="{D0095F38-8A88-B315-DC27-CEF6AF3E53DE}"/>
              </a:ext>
            </a:extLst>
          </p:cNvPr>
          <p:cNvPicPr>
            <a:picLocks noGrp="1" noChangeAspect="1"/>
          </p:cNvPicPr>
          <p:nvPr>
            <p:ph type="pic" sz="quarter" idx="17"/>
          </p:nvPr>
        </p:nvPicPr>
        <p:blipFill rotWithShape="1">
          <a:blip r:embed="rId2" cstate="print">
            <a:extLst>
              <a:ext uri="{28A0092B-C50C-407E-A947-70E740481C1C}">
                <a14:useLocalDpi xmlns:a14="http://schemas.microsoft.com/office/drawing/2010/main" val="0"/>
              </a:ext>
            </a:extLst>
          </a:blip>
          <a:srcRect r="10999" b="-1"/>
          <a:stretch/>
        </p:blipFill>
        <p:spPr>
          <a:xfrm>
            <a:off x="20" y="10"/>
            <a:ext cx="9143980" cy="6857990"/>
          </a:xfrm>
          <a:noFill/>
        </p:spPr>
      </p:pic>
      <p:sp>
        <p:nvSpPr>
          <p:cNvPr id="2" name="Titel 1">
            <a:extLst>
              <a:ext uri="{FF2B5EF4-FFF2-40B4-BE49-F238E27FC236}">
                <a16:creationId xmlns:a16="http://schemas.microsoft.com/office/drawing/2014/main" id="{AA89D39B-F160-97F1-F5B9-842CD9541000}"/>
              </a:ext>
            </a:extLst>
          </p:cNvPr>
          <p:cNvSpPr>
            <a:spLocks noGrp="1"/>
          </p:cNvSpPr>
          <p:nvPr>
            <p:ph type="title"/>
          </p:nvPr>
        </p:nvSpPr>
        <p:spPr>
          <a:xfrm>
            <a:off x="284970" y="204250"/>
            <a:ext cx="8565343" cy="1404000"/>
          </a:xfrm>
        </p:spPr>
        <p:txBody>
          <a:bodyPr anchor="t">
            <a:normAutofit/>
          </a:bodyPr>
          <a:lstStyle/>
          <a:p>
            <a:r>
              <a:rPr lang="da-DK" dirty="0"/>
              <a:t>Tak for i dag </a:t>
            </a:r>
          </a:p>
        </p:txBody>
      </p:sp>
      <p:sp>
        <p:nvSpPr>
          <p:cNvPr id="13" name="Text Placeholder 3">
            <a:extLst>
              <a:ext uri="{FF2B5EF4-FFF2-40B4-BE49-F238E27FC236}">
                <a16:creationId xmlns:a16="http://schemas.microsoft.com/office/drawing/2014/main" id="{EDBDADC5-7BF2-2AB8-1C6B-E6A03D943BE1}"/>
              </a:ext>
            </a:extLst>
          </p:cNvPr>
          <p:cNvSpPr>
            <a:spLocks noGrp="1"/>
          </p:cNvSpPr>
          <p:nvPr>
            <p:ph type="body" sz="quarter" idx="13"/>
          </p:nvPr>
        </p:nvSpPr>
        <p:spPr>
          <a:xfrm>
            <a:off x="284970" y="6093296"/>
            <a:ext cx="2569224" cy="514397"/>
          </a:xfrm>
        </p:spPr>
        <p:txBody>
          <a:bodyPr/>
          <a:lstStyle/>
          <a:p>
            <a:endParaRPr lang="en-US" dirty="0"/>
          </a:p>
        </p:txBody>
      </p:sp>
      <p:sp>
        <p:nvSpPr>
          <p:cNvPr id="15" name="Text Placeholder 4">
            <a:extLst>
              <a:ext uri="{FF2B5EF4-FFF2-40B4-BE49-F238E27FC236}">
                <a16:creationId xmlns:a16="http://schemas.microsoft.com/office/drawing/2014/main" id="{CACAA777-BBE6-DC25-0C34-911EA3809456}"/>
              </a:ext>
            </a:extLst>
          </p:cNvPr>
          <p:cNvSpPr>
            <a:spLocks noGrp="1"/>
          </p:cNvSpPr>
          <p:nvPr>
            <p:ph type="body" sz="quarter" idx="19"/>
          </p:nvPr>
        </p:nvSpPr>
        <p:spPr>
          <a:xfrm>
            <a:off x="284465" y="2132856"/>
            <a:ext cx="2570400" cy="3384000"/>
          </a:xfrm>
        </p:spPr>
        <p:txBody>
          <a:bodyPr/>
          <a:lstStyle/>
          <a:p>
            <a:endParaRPr lang="en-US"/>
          </a:p>
        </p:txBody>
      </p:sp>
      <p:sp>
        <p:nvSpPr>
          <p:cNvPr id="5" name="Pladsholder til slidenummer 4" hidden="1">
            <a:extLst>
              <a:ext uri="{FF2B5EF4-FFF2-40B4-BE49-F238E27FC236}">
                <a16:creationId xmlns:a16="http://schemas.microsoft.com/office/drawing/2014/main" id="{9A8E28B6-9E5B-2733-5057-81266660C048}"/>
              </a:ext>
            </a:extLst>
          </p:cNvPr>
          <p:cNvSpPr>
            <a:spLocks noGrp="1"/>
          </p:cNvSpPr>
          <p:nvPr>
            <p:ph type="sldNum" sz="quarter" idx="4294967295"/>
          </p:nvPr>
        </p:nvSpPr>
        <p:spPr>
          <a:xfrm>
            <a:off x="8388424" y="6392249"/>
            <a:ext cx="472160" cy="215444"/>
          </a:xfrm>
        </p:spPr>
        <p:txBody>
          <a:bodyPr/>
          <a:lstStyle/>
          <a:p>
            <a:pPr>
              <a:spcAft>
                <a:spcPts val="600"/>
              </a:spcAft>
            </a:pPr>
            <a:fld id="{511248C6-65C0-4F27-93BA-5B726921DBCE}" type="slidenum">
              <a:rPr lang="da-DK" smtClean="0"/>
              <a:pPr>
                <a:spcAft>
                  <a:spcPts val="600"/>
                </a:spcAft>
              </a:pPr>
              <a:t>55</a:t>
            </a:fld>
            <a:endParaRPr lang="da-DK"/>
          </a:p>
        </p:txBody>
      </p:sp>
      <p:sp>
        <p:nvSpPr>
          <p:cNvPr id="9" name="Tekstfelt 8">
            <a:extLst>
              <a:ext uri="{FF2B5EF4-FFF2-40B4-BE49-F238E27FC236}">
                <a16:creationId xmlns:a16="http://schemas.microsoft.com/office/drawing/2014/main" id="{5D6E00CC-76EF-F19D-4EAE-3974B0D7936D}"/>
              </a:ext>
            </a:extLst>
          </p:cNvPr>
          <p:cNvSpPr txBox="1"/>
          <p:nvPr/>
        </p:nvSpPr>
        <p:spPr>
          <a:xfrm>
            <a:off x="3103652" y="2603811"/>
            <a:ext cx="6122920" cy="861774"/>
          </a:xfrm>
          <a:prstGeom prst="rect">
            <a:avLst/>
          </a:prstGeom>
          <a:noFill/>
        </p:spPr>
        <p:txBody>
          <a:bodyPr wrap="square" lIns="0" tIns="0" rIns="0" bIns="0" rtlCol="0">
            <a:spAutoFit/>
          </a:bodyPr>
          <a:lstStyle/>
          <a:p>
            <a:r>
              <a:rPr lang="da-DK" sz="2800" b="1" dirty="0">
                <a:solidFill>
                  <a:schemeClr val="bg1"/>
                </a:solidFill>
              </a:rPr>
              <a:t>Hildegunn Juulsgaard Johannesen</a:t>
            </a:r>
          </a:p>
          <a:p>
            <a:r>
              <a:rPr lang="da-DK" sz="2800" b="1" dirty="0">
                <a:solidFill>
                  <a:schemeClr val="bg1"/>
                </a:solidFill>
              </a:rPr>
              <a:t>hjoh@ucsyd.dk</a:t>
            </a:r>
          </a:p>
        </p:txBody>
      </p:sp>
    </p:spTree>
    <p:extLst>
      <p:ext uri="{BB962C8B-B14F-4D97-AF65-F5344CB8AC3E}">
        <p14:creationId xmlns:p14="http://schemas.microsoft.com/office/powerpoint/2010/main" val="42237091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338963-2F10-F376-54B8-7464878B91EF}"/>
              </a:ext>
            </a:extLst>
          </p:cNvPr>
          <p:cNvSpPr>
            <a:spLocks noGrp="1"/>
          </p:cNvSpPr>
          <p:nvPr>
            <p:ph type="title"/>
          </p:nvPr>
        </p:nvSpPr>
        <p:spPr/>
        <p:txBody>
          <a:bodyPr/>
          <a:lstStyle/>
          <a:p>
            <a:r>
              <a:rPr lang="da-DK" dirty="0"/>
              <a:t>Referencer</a:t>
            </a:r>
          </a:p>
        </p:txBody>
      </p:sp>
      <p:sp>
        <p:nvSpPr>
          <p:cNvPr id="3" name="Pladsholder til indhold 2">
            <a:extLst>
              <a:ext uri="{FF2B5EF4-FFF2-40B4-BE49-F238E27FC236}">
                <a16:creationId xmlns:a16="http://schemas.microsoft.com/office/drawing/2014/main" id="{28764AF3-D1E2-A17E-6A93-C6978A8A74E3}"/>
              </a:ext>
            </a:extLst>
          </p:cNvPr>
          <p:cNvSpPr>
            <a:spLocks noGrp="1"/>
          </p:cNvSpPr>
          <p:nvPr>
            <p:ph idx="1"/>
          </p:nvPr>
        </p:nvSpPr>
        <p:spPr>
          <a:xfrm>
            <a:off x="656304" y="880385"/>
            <a:ext cx="6868023" cy="5559894"/>
          </a:xfrm>
        </p:spPr>
        <p:txBody>
          <a:bodyPr/>
          <a:lstStyle/>
          <a:p>
            <a:r>
              <a:rPr lang="en-US" sz="1200" b="1" dirty="0"/>
              <a:t>Barton, K. C. &amp; </a:t>
            </a:r>
            <a:r>
              <a:rPr lang="en-US" sz="1200" b="1" dirty="0" err="1"/>
              <a:t>Levstik</a:t>
            </a:r>
            <a:r>
              <a:rPr lang="en-US" sz="1200" b="1" dirty="0"/>
              <a:t>, L. S. (2004). </a:t>
            </a:r>
            <a:r>
              <a:rPr lang="en-US" sz="1200" dirty="0"/>
              <a:t>Teaching History for the Common Good. </a:t>
            </a:r>
            <a:r>
              <a:rPr lang="en-US" sz="1200" dirty="0" err="1"/>
              <a:t>Rouledge</a:t>
            </a:r>
            <a:r>
              <a:rPr lang="en-US" sz="1200" dirty="0"/>
              <a:t>. </a:t>
            </a:r>
            <a:r>
              <a:rPr lang="da-DK" sz="1200" b="1" dirty="0" err="1">
                <a:ea typeface="Times New Roman" panose="02020603050405020304" pitchFamily="18" charset="0"/>
              </a:rPr>
              <a:t>Chinnery</a:t>
            </a:r>
            <a:r>
              <a:rPr lang="da-DK" sz="1200" b="1" dirty="0">
                <a:ea typeface="Times New Roman" panose="02020603050405020304" pitchFamily="18" charset="0"/>
              </a:rPr>
              <a:t> (2019) </a:t>
            </a:r>
            <a:r>
              <a:rPr lang="en-US" sz="1200" dirty="0"/>
              <a:t>The bearing of historical consciousness. Historical Encounters: A journal of historical consciousness, historical cultures, and history education, , 6(1), 96-109. </a:t>
            </a:r>
            <a:endParaRPr lang="da-DK" sz="1200" b="1" dirty="0">
              <a:solidFill>
                <a:schemeClr val="accent2"/>
              </a:solidFill>
              <a:effectLst/>
              <a:ea typeface="Times New Roman" panose="02020603050405020304" pitchFamily="18" charset="0"/>
            </a:endParaRPr>
          </a:p>
          <a:p>
            <a:pPr>
              <a:buNone/>
            </a:pPr>
            <a:r>
              <a:rPr lang="en-US" sz="1200" b="1" i="0" dirty="0">
                <a:effectLst/>
              </a:rPr>
              <a:t>Garrett, H. J. (2017)</a:t>
            </a:r>
            <a:r>
              <a:rPr lang="da-DK" sz="1200" dirty="0">
                <a:effectLst/>
              </a:rPr>
              <a:t>. Learning to </a:t>
            </a:r>
            <a:r>
              <a:rPr lang="da-DK" sz="1200" dirty="0" err="1">
                <a:effectLst/>
              </a:rPr>
              <a:t>be</a:t>
            </a:r>
            <a:r>
              <a:rPr lang="da-DK" sz="1200" dirty="0">
                <a:effectLst/>
              </a:rPr>
              <a:t> in the World with </a:t>
            </a:r>
            <a:r>
              <a:rPr lang="da-DK" sz="1200" dirty="0" err="1">
                <a:effectLst/>
              </a:rPr>
              <a:t>Others</a:t>
            </a:r>
            <a:r>
              <a:rPr lang="da-DK" sz="1200" dirty="0">
                <a:effectLst/>
              </a:rPr>
              <a:t>: </a:t>
            </a:r>
            <a:r>
              <a:rPr lang="da-DK" sz="1200" dirty="0" err="1">
                <a:effectLst/>
              </a:rPr>
              <a:t>Difficult</a:t>
            </a:r>
            <a:r>
              <a:rPr lang="da-DK" sz="1200" dirty="0">
                <a:effectLst/>
              </a:rPr>
              <a:t> Knowledge &amp; Social Studies Education. Peter Lang. </a:t>
            </a:r>
          </a:p>
          <a:p>
            <a:pPr>
              <a:buNone/>
            </a:pPr>
            <a:r>
              <a:rPr lang="en-US" sz="1200" b="1" dirty="0"/>
              <a:t>Goldberg, T. &amp; </a:t>
            </a:r>
            <a:r>
              <a:rPr lang="en-US" sz="1200" b="1" dirty="0" err="1"/>
              <a:t>Savenije</a:t>
            </a:r>
            <a:r>
              <a:rPr lang="en-US" sz="1200" b="1" dirty="0"/>
              <a:t>, G. M. (2018). </a:t>
            </a:r>
            <a:r>
              <a:rPr lang="en-US" sz="1200" dirty="0"/>
              <a:t>Teaching Controversial Historical Issues. The Wiley international handbook of history teaching and learning (s. 503-526). Wiley-Blackwell</a:t>
            </a:r>
          </a:p>
          <a:p>
            <a:pPr>
              <a:buNone/>
            </a:pPr>
            <a:r>
              <a:rPr lang="en-US" sz="1200" b="1" dirty="0" err="1"/>
              <a:t>Greteman</a:t>
            </a:r>
            <a:r>
              <a:rPr lang="en-US" sz="1200" b="1" dirty="0"/>
              <a:t>, A. J. (2016). </a:t>
            </a:r>
            <a:r>
              <a:rPr lang="en-US" sz="1200" dirty="0"/>
              <a:t>Queer Educations: Pondering Perverse Pedagogy. On the Nature of Controversy as Pedagogy. AES-Academy for Educational Studies, 39(1), 44-56.</a:t>
            </a:r>
          </a:p>
          <a:p>
            <a:pPr>
              <a:buNone/>
            </a:pPr>
            <a:r>
              <a:rPr lang="en-US" sz="1200" b="1" dirty="0"/>
              <a:t>Hand, M. (2008). </a:t>
            </a:r>
            <a:r>
              <a:rPr lang="en-US" sz="1200" dirty="0"/>
              <a:t>What Should we Teach as Controversial? A Defense of the Epistemic Criterion. Educational Theory, 58(2), 213-228. </a:t>
            </a:r>
            <a:r>
              <a:rPr lang="en-US" sz="1200" dirty="0">
                <a:hlinkClick r:id="rId2"/>
              </a:rPr>
              <a:t>https://doi.org/10.1111/j.1741-5446.2008.00285.x</a:t>
            </a:r>
            <a:endParaRPr lang="en-US" sz="1200" dirty="0"/>
          </a:p>
          <a:p>
            <a:pPr>
              <a:buNone/>
            </a:pPr>
            <a:r>
              <a:rPr lang="en-US" sz="1200" b="1" dirty="0"/>
              <a:t>Historical Association. (2007). </a:t>
            </a:r>
            <a:r>
              <a:rPr lang="en-US" sz="1200" dirty="0"/>
              <a:t>T.E.A.C.H. Teaching emotive and controversial history 3-19. A Report from The Historical Association on the Challenges and Opportunities for Teaching Emotive and Controversial History 3-19. https://www.history.org.uk/primary/resource/779/the-teachproject [2022-07-26] </a:t>
            </a:r>
          </a:p>
          <a:p>
            <a:pPr>
              <a:buNone/>
            </a:pPr>
            <a:r>
              <a:rPr lang="en-US" sz="1200" b="1" dirty="0"/>
              <a:t>Ho, L.-C., McAvoy, P., Hess, D. &amp; Gibbs, B. (2017). </a:t>
            </a:r>
            <a:r>
              <a:rPr lang="en-US" sz="1200" dirty="0"/>
              <a:t>Teaching and Learning about Controversial Issues and Topics in the Social Studies, The Wiley Handbook of Social Studies Research (s. 319-335). I M.M. </a:t>
            </a:r>
            <a:r>
              <a:rPr lang="en-US" sz="1200" dirty="0" err="1"/>
              <a:t>Manfra</a:t>
            </a:r>
            <a:r>
              <a:rPr lang="en-US" sz="1200" dirty="0"/>
              <a:t> &amp; C.M. </a:t>
            </a:r>
            <a:r>
              <a:rPr lang="en-US" sz="1200" dirty="0" err="1"/>
              <a:t>Bolick</a:t>
            </a:r>
            <a:r>
              <a:rPr lang="en-US" sz="1200" dirty="0"/>
              <a:t>. https://doi.org/10.1002/9781118768747.ch14 </a:t>
            </a:r>
            <a:endParaRPr lang="en-US" sz="1200" b="1" i="0" dirty="0">
              <a:solidFill>
                <a:schemeClr val="accent2"/>
              </a:solidFill>
              <a:effectLst/>
            </a:endParaRPr>
          </a:p>
          <a:p>
            <a:pPr>
              <a:buNone/>
            </a:pPr>
            <a:r>
              <a:rPr lang="en-US" sz="1200" b="1" dirty="0"/>
              <a:t>Jensen, B.E. (2012): </a:t>
            </a:r>
            <a:r>
              <a:rPr lang="da-DK" sz="1200" dirty="0"/>
              <a:t>Ondt i historien: mellem erindring og glemsel. . I B. </a:t>
            </a:r>
            <a:r>
              <a:rPr lang="da-DK" sz="1200" dirty="0" err="1"/>
              <a:t>Sela</a:t>
            </a:r>
            <a:r>
              <a:rPr lang="da-DK" sz="1200" dirty="0"/>
              <a:t>(red.), (red.), </a:t>
            </a:r>
            <a:r>
              <a:rPr lang="da-DK" sz="1200" i="1" dirty="0"/>
              <a:t>Den vanskelige historien: Agderseminaret 2011</a:t>
            </a:r>
            <a:r>
              <a:rPr lang="da-DK" sz="1200" dirty="0"/>
              <a:t> (s. 15-20): Cappelen Damm </a:t>
            </a:r>
            <a:r>
              <a:rPr lang="da-DK" sz="1200" dirty="0" err="1"/>
              <a:t>Høyskoleforlaget</a:t>
            </a:r>
            <a:r>
              <a:rPr lang="da-DK" sz="1200" dirty="0"/>
              <a:t>.</a:t>
            </a:r>
            <a:r>
              <a:rPr lang="da-DK" sz="1200" dirty="0">
                <a:effectLst/>
              </a:rPr>
              <a:t> </a:t>
            </a:r>
            <a:r>
              <a:rPr lang="da-DK" sz="1200" b="1" dirty="0"/>
              <a:t>Johannesen, H. J. (2021). </a:t>
            </a:r>
            <a:r>
              <a:rPr lang="da-DK" sz="1200" dirty="0"/>
              <a:t>Kontroversielle aspekter i historieundervisningen. fortællinger og læremidler i brug i 7.-9. klasse. Learning Tech – Tidsskrift for læremidler, didaktik og teknologi, (9), 150-178. https://tidsskrift.dk/learningtech/article/view/124780/175032</a:t>
            </a:r>
            <a:endParaRPr lang="en-US" sz="1200" b="1" i="0" dirty="0">
              <a:solidFill>
                <a:schemeClr val="accent2"/>
              </a:solidFill>
              <a:effectLst/>
            </a:endParaRPr>
          </a:p>
          <a:p>
            <a:pPr>
              <a:buNone/>
            </a:pPr>
            <a:r>
              <a:rPr lang="da-DK" sz="1200" b="1" dirty="0">
                <a:solidFill>
                  <a:srgbClr val="000000"/>
                </a:solidFill>
                <a:effectLst/>
                <a:ea typeface="Times New Roman" panose="02020603050405020304" pitchFamily="18" charset="0"/>
              </a:rPr>
              <a:t>Johannesen, H. J</a:t>
            </a:r>
            <a:r>
              <a:rPr lang="da-DK" sz="1200" dirty="0">
                <a:solidFill>
                  <a:srgbClr val="000000"/>
                </a:solidFill>
                <a:effectLst/>
                <a:ea typeface="Times New Roman" panose="02020603050405020304" pitchFamily="18" charset="0"/>
              </a:rPr>
              <a:t>. </a:t>
            </a:r>
            <a:r>
              <a:rPr lang="da-DK" sz="1200" b="1" dirty="0">
                <a:solidFill>
                  <a:srgbClr val="000000"/>
                </a:solidFill>
                <a:effectLst/>
                <a:ea typeface="Times New Roman" panose="02020603050405020304" pitchFamily="18" charset="0"/>
              </a:rPr>
              <a:t>(2022a). </a:t>
            </a:r>
            <a:r>
              <a:rPr lang="da-DK" sz="1200" i="1" dirty="0">
                <a:solidFill>
                  <a:srgbClr val="000000"/>
                </a:solidFill>
                <a:effectLst/>
                <a:ea typeface="Times New Roman" panose="02020603050405020304" pitchFamily="18" charset="0"/>
              </a:rPr>
              <a:t>Kontroversielle aspekter i historieundervisningen 7.-9. klassetrin: Et etnografisk inspireret klasserumsstudie</a:t>
            </a:r>
            <a:r>
              <a:rPr lang="da-DK" sz="1200" dirty="0">
                <a:solidFill>
                  <a:srgbClr val="000000"/>
                </a:solidFill>
                <a:effectLst/>
                <a:ea typeface="Times New Roman" panose="02020603050405020304" pitchFamily="18" charset="0"/>
              </a:rPr>
              <a:t>. [</a:t>
            </a:r>
            <a:r>
              <a:rPr lang="da-DK" sz="1200" dirty="0" err="1">
                <a:solidFill>
                  <a:srgbClr val="000000"/>
                </a:solidFill>
                <a:effectLst/>
                <a:ea typeface="Times New Roman" panose="02020603050405020304" pitchFamily="18" charset="0"/>
              </a:rPr>
              <a:t>Ph.D.</a:t>
            </a:r>
            <a:r>
              <a:rPr lang="da-DK" sz="1200" dirty="0">
                <a:solidFill>
                  <a:srgbClr val="000000"/>
                </a:solidFill>
                <a:effectLst/>
                <a:ea typeface="Times New Roman" panose="02020603050405020304" pitchFamily="18" charset="0"/>
              </a:rPr>
              <a:t> </a:t>
            </a:r>
            <a:r>
              <a:rPr lang="da-DK" sz="1200" dirty="0" err="1">
                <a:solidFill>
                  <a:srgbClr val="000000"/>
                </a:solidFill>
                <a:effectLst/>
                <a:ea typeface="Times New Roman" panose="02020603050405020304" pitchFamily="18" charset="0"/>
              </a:rPr>
              <a:t>thesis</a:t>
            </a:r>
            <a:r>
              <a:rPr lang="da-DK" sz="1200" dirty="0">
                <a:solidFill>
                  <a:srgbClr val="000000"/>
                </a:solidFill>
                <a:effectLst/>
                <a:ea typeface="Times New Roman" panose="02020603050405020304" pitchFamily="18" charset="0"/>
              </a:rPr>
              <a:t>, SDU]. Syddansk Universitet. Det Humanistiske Fakultet. https://doi.org/10.21996/y7s8-sd95</a:t>
            </a:r>
            <a:endParaRPr lang="da-DK" sz="1200" dirty="0">
              <a:effectLst/>
              <a:ea typeface="Times New Roman" panose="02020603050405020304" pitchFamily="18" charset="0"/>
            </a:endParaRPr>
          </a:p>
          <a:p>
            <a:pPr>
              <a:buNone/>
            </a:pPr>
            <a:endParaRPr lang="da-DK" sz="1200" b="1" i="0" dirty="0">
              <a:solidFill>
                <a:schemeClr val="accent2"/>
              </a:solidFill>
            </a:endParaRPr>
          </a:p>
          <a:p>
            <a:endParaRPr lang="da-DK" sz="1400" dirty="0">
              <a:effectLst/>
              <a:latin typeface="Times New Roman" panose="02020603050405020304" pitchFamily="18" charset="0"/>
              <a:ea typeface="Times New Roman" panose="02020603050405020304" pitchFamily="18" charset="0"/>
            </a:endParaRPr>
          </a:p>
          <a:p>
            <a:endParaRPr lang="da-DK" sz="1400" dirty="0">
              <a:effectLst/>
              <a:latin typeface="Times New Roman" panose="02020603050405020304" pitchFamily="18" charset="0"/>
              <a:ea typeface="Times New Roman" panose="02020603050405020304" pitchFamily="18" charset="0"/>
            </a:endParaRPr>
          </a:p>
          <a:p>
            <a:endParaRPr lang="da-DK" dirty="0"/>
          </a:p>
        </p:txBody>
      </p:sp>
      <p:sp>
        <p:nvSpPr>
          <p:cNvPr id="4" name="Pladsholder til sidefod 3">
            <a:extLst>
              <a:ext uri="{FF2B5EF4-FFF2-40B4-BE49-F238E27FC236}">
                <a16:creationId xmlns:a16="http://schemas.microsoft.com/office/drawing/2014/main" id="{C6E2D52C-3D10-E095-705F-1C6E88A39C1F}"/>
              </a:ext>
            </a:extLst>
          </p:cNvPr>
          <p:cNvSpPr>
            <a:spLocks noGrp="1"/>
          </p:cNvSpPr>
          <p:nvPr>
            <p:ph type="ftr" sz="quarter" idx="11"/>
          </p:nvPr>
        </p:nvSpPr>
        <p:spPr/>
        <p:txBody>
          <a:bodyPr/>
          <a:lstStyle/>
          <a:p>
            <a:r>
              <a:rPr lang="en-GB"/>
              <a:t>ucsyd.dk</a:t>
            </a:r>
            <a:endParaRPr lang="en-GB" dirty="0"/>
          </a:p>
        </p:txBody>
      </p:sp>
      <p:sp>
        <p:nvSpPr>
          <p:cNvPr id="5" name="Pladsholder til slidenummer 4">
            <a:extLst>
              <a:ext uri="{FF2B5EF4-FFF2-40B4-BE49-F238E27FC236}">
                <a16:creationId xmlns:a16="http://schemas.microsoft.com/office/drawing/2014/main" id="{52D2A624-1FE1-F72E-7A52-E9D9E4237B47}"/>
              </a:ext>
            </a:extLst>
          </p:cNvPr>
          <p:cNvSpPr>
            <a:spLocks noGrp="1"/>
          </p:cNvSpPr>
          <p:nvPr>
            <p:ph type="sldNum" sz="quarter" idx="12"/>
          </p:nvPr>
        </p:nvSpPr>
        <p:spPr/>
        <p:txBody>
          <a:bodyPr/>
          <a:lstStyle/>
          <a:p>
            <a:fld id="{5BA07366-CB75-4AA8-9E5B-928B849F427C}" type="slidenum">
              <a:rPr lang="da-DK" smtClean="0"/>
              <a:pPr/>
              <a:t>56</a:t>
            </a:fld>
            <a:endParaRPr lang="da-DK" dirty="0"/>
          </a:p>
        </p:txBody>
      </p:sp>
    </p:spTree>
    <p:extLst>
      <p:ext uri="{BB962C8B-B14F-4D97-AF65-F5344CB8AC3E}">
        <p14:creationId xmlns:p14="http://schemas.microsoft.com/office/powerpoint/2010/main" val="7090162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338963-2F10-F376-54B8-7464878B91EF}"/>
              </a:ext>
            </a:extLst>
          </p:cNvPr>
          <p:cNvSpPr>
            <a:spLocks noGrp="1"/>
          </p:cNvSpPr>
          <p:nvPr>
            <p:ph type="title"/>
          </p:nvPr>
        </p:nvSpPr>
        <p:spPr/>
        <p:txBody>
          <a:bodyPr/>
          <a:lstStyle/>
          <a:p>
            <a:r>
              <a:rPr lang="da-DK" dirty="0"/>
              <a:t>Referencer</a:t>
            </a:r>
          </a:p>
        </p:txBody>
      </p:sp>
      <p:sp>
        <p:nvSpPr>
          <p:cNvPr id="3" name="Pladsholder til indhold 2">
            <a:extLst>
              <a:ext uri="{FF2B5EF4-FFF2-40B4-BE49-F238E27FC236}">
                <a16:creationId xmlns:a16="http://schemas.microsoft.com/office/drawing/2014/main" id="{28764AF3-D1E2-A17E-6A93-C6978A8A74E3}"/>
              </a:ext>
            </a:extLst>
          </p:cNvPr>
          <p:cNvSpPr>
            <a:spLocks noGrp="1"/>
          </p:cNvSpPr>
          <p:nvPr>
            <p:ph idx="1"/>
          </p:nvPr>
        </p:nvSpPr>
        <p:spPr>
          <a:xfrm>
            <a:off x="656304" y="880385"/>
            <a:ext cx="6868023" cy="5559894"/>
          </a:xfrm>
        </p:spPr>
        <p:txBody>
          <a:bodyPr/>
          <a:lstStyle/>
          <a:p>
            <a:endParaRPr lang="en-US" sz="1200" b="1" dirty="0"/>
          </a:p>
          <a:p>
            <a:r>
              <a:rPr lang="da-DK" sz="1200" b="1" dirty="0">
                <a:solidFill>
                  <a:srgbClr val="000000"/>
                </a:solidFill>
                <a:effectLst/>
                <a:ea typeface="Times New Roman" panose="02020603050405020304" pitchFamily="18" charset="0"/>
              </a:rPr>
              <a:t>Johannesen, H. J</a:t>
            </a:r>
            <a:r>
              <a:rPr lang="da-DK" sz="1200" dirty="0">
                <a:solidFill>
                  <a:srgbClr val="000000"/>
                </a:solidFill>
                <a:effectLst/>
                <a:ea typeface="Times New Roman" panose="02020603050405020304" pitchFamily="18" charset="0"/>
              </a:rPr>
              <a:t>. </a:t>
            </a:r>
            <a:r>
              <a:rPr lang="da-DK" sz="1200" b="1" dirty="0">
                <a:solidFill>
                  <a:srgbClr val="000000"/>
                </a:solidFill>
                <a:effectLst/>
                <a:ea typeface="Times New Roman" panose="02020603050405020304" pitchFamily="18" charset="0"/>
              </a:rPr>
              <a:t>(2022b). </a:t>
            </a:r>
            <a:r>
              <a:rPr lang="da-DK" sz="1200" dirty="0" err="1">
                <a:solidFill>
                  <a:srgbClr val="000000"/>
                </a:solidFill>
                <a:effectLst/>
                <a:ea typeface="Times New Roman" panose="02020603050405020304" pitchFamily="18" charset="0"/>
              </a:rPr>
              <a:t>Difficult</a:t>
            </a:r>
            <a:r>
              <a:rPr lang="da-DK" sz="1200" dirty="0">
                <a:solidFill>
                  <a:srgbClr val="000000"/>
                </a:solidFill>
                <a:effectLst/>
                <a:ea typeface="Times New Roman" panose="02020603050405020304" pitchFamily="18" charset="0"/>
              </a:rPr>
              <a:t> </a:t>
            </a:r>
            <a:r>
              <a:rPr lang="da-DK" sz="1200" dirty="0" err="1">
                <a:solidFill>
                  <a:srgbClr val="000000"/>
                </a:solidFill>
                <a:effectLst/>
                <a:ea typeface="Times New Roman" panose="02020603050405020304" pitchFamily="18" charset="0"/>
              </a:rPr>
              <a:t>knowledge</a:t>
            </a:r>
            <a:r>
              <a:rPr lang="da-DK" sz="1200" dirty="0">
                <a:solidFill>
                  <a:srgbClr val="000000"/>
                </a:solidFill>
                <a:effectLst/>
                <a:ea typeface="Times New Roman" panose="02020603050405020304" pitchFamily="18" charset="0"/>
              </a:rPr>
              <a:t> og folkedrab i historieundervisningen i et elevperspektiv. </a:t>
            </a:r>
            <a:r>
              <a:rPr lang="en-US" sz="1200" i="1" dirty="0" err="1">
                <a:solidFill>
                  <a:srgbClr val="000000"/>
                </a:solidFill>
                <a:effectLst/>
                <a:ea typeface="Times New Roman" panose="02020603050405020304" pitchFamily="18" charset="0"/>
              </a:rPr>
              <a:t>Nordidactica</a:t>
            </a:r>
            <a:r>
              <a:rPr lang="en-US" sz="1200" i="1" dirty="0">
                <a:solidFill>
                  <a:srgbClr val="000000"/>
                </a:solidFill>
                <a:effectLst/>
                <a:ea typeface="Times New Roman" panose="02020603050405020304" pitchFamily="18" charset="0"/>
              </a:rPr>
              <a:t> - Journal of Humanities and Social Science Education</a:t>
            </a:r>
            <a:r>
              <a:rPr lang="en-US" sz="1200" dirty="0">
                <a:solidFill>
                  <a:srgbClr val="000000"/>
                </a:solidFill>
                <a:effectLst/>
                <a:ea typeface="Times New Roman" panose="02020603050405020304" pitchFamily="18" charset="0"/>
              </a:rPr>
              <a:t>, </a:t>
            </a:r>
            <a:r>
              <a:rPr lang="en-US" sz="1200" i="1" dirty="0">
                <a:solidFill>
                  <a:srgbClr val="000000"/>
                </a:solidFill>
                <a:effectLst/>
                <a:ea typeface="Times New Roman" panose="02020603050405020304" pitchFamily="18" charset="0"/>
              </a:rPr>
              <a:t>12</a:t>
            </a:r>
            <a:r>
              <a:rPr lang="en-US" sz="1200" dirty="0">
                <a:solidFill>
                  <a:srgbClr val="000000"/>
                </a:solidFill>
                <a:effectLst/>
                <a:ea typeface="Times New Roman" panose="02020603050405020304" pitchFamily="18" charset="0"/>
              </a:rPr>
              <a:t>(3), 28-52. https://journals.lub.lu.se/nordidactica/article/view/23790/21743</a:t>
            </a:r>
          </a:p>
          <a:p>
            <a:r>
              <a:rPr lang="da-DK" sz="1200" b="1" dirty="0"/>
              <a:t>Johannesen, H. J. (2023a). </a:t>
            </a:r>
            <a:r>
              <a:rPr lang="da-DK" sz="1200" dirty="0"/>
              <a:t>”Det er ondt, sådan var det. Det var bare ondt alt sammen”: </a:t>
            </a:r>
            <a:r>
              <a:rPr lang="da-DK" sz="1200" dirty="0">
                <a:latin typeface="+mj-lt"/>
              </a:rPr>
              <a:t>Kontroversielle aspekter i historieundervisningen 7.-9. klassetrin. Acta </a:t>
            </a:r>
            <a:r>
              <a:rPr lang="da-DK" sz="1200" dirty="0" err="1">
                <a:latin typeface="+mj-lt"/>
              </a:rPr>
              <a:t>Didactica</a:t>
            </a:r>
            <a:r>
              <a:rPr lang="da-DK" sz="1200" dirty="0">
                <a:latin typeface="+mj-lt"/>
              </a:rPr>
              <a:t> Norge, 17(1), Artikel 14. </a:t>
            </a:r>
            <a:r>
              <a:rPr lang="da-DK" sz="1200" dirty="0">
                <a:latin typeface="+mj-lt"/>
                <a:hlinkClick r:id="rId2">
                  <a:extLst>
                    <a:ext uri="{A12FA001-AC4F-418D-AE19-62706E023703}">
                      <ahyp:hlinkClr xmlns:ahyp="http://schemas.microsoft.com/office/drawing/2018/hyperlinkcolor" val="tx"/>
                    </a:ext>
                  </a:extLst>
                </a:hlinkClick>
              </a:rPr>
              <a:t>https://journals.uio.no/adnorden/article/view/9111/8542</a:t>
            </a:r>
            <a:endParaRPr lang="da-DK" sz="1200" dirty="0">
              <a:latin typeface="+mj-lt"/>
            </a:endParaRPr>
          </a:p>
          <a:p>
            <a:r>
              <a:rPr lang="da-DK" sz="1200" b="1" i="0" dirty="0">
                <a:effectLst/>
                <a:highlight>
                  <a:srgbClr val="FFFFFF"/>
                </a:highlight>
                <a:latin typeface="+mj-lt"/>
              </a:rPr>
              <a:t>Johannesen, H. J. </a:t>
            </a:r>
            <a:r>
              <a:rPr lang="da-DK" sz="1200" b="1" i="0">
                <a:effectLst/>
                <a:highlight>
                  <a:srgbClr val="FFFFFF"/>
                </a:highlight>
                <a:latin typeface="+mj-lt"/>
              </a:rPr>
              <a:t>(2023b). </a:t>
            </a:r>
            <a:r>
              <a:rPr lang="da-DK" sz="1200" b="0" i="0" dirty="0">
                <a:effectLst/>
                <a:highlight>
                  <a:srgbClr val="FFFFFF"/>
                </a:highlight>
                <a:latin typeface="+mj-lt"/>
              </a:rPr>
              <a:t>Folkedrab og vanskelig viden i historieundervisningen. </a:t>
            </a:r>
            <a:r>
              <a:rPr lang="da-DK" sz="1200" b="0" i="1" dirty="0">
                <a:effectLst/>
                <a:highlight>
                  <a:srgbClr val="FFFFFF"/>
                </a:highlight>
                <a:latin typeface="+mj-lt"/>
              </a:rPr>
              <a:t>Noter fra Historielærerforeningen for Gymnasiet og HF</a:t>
            </a:r>
            <a:r>
              <a:rPr lang="da-DK" sz="1200" b="0" i="0" dirty="0">
                <a:effectLst/>
                <a:highlight>
                  <a:srgbClr val="FFFFFF"/>
                </a:highlight>
                <a:latin typeface="+mj-lt"/>
              </a:rPr>
              <a:t>, (238), 18-23.</a:t>
            </a:r>
            <a:endParaRPr lang="en-US" sz="1200" dirty="0">
              <a:effectLst/>
              <a:latin typeface="+mj-lt"/>
              <a:ea typeface="Times New Roman" panose="02020603050405020304" pitchFamily="18" charset="0"/>
            </a:endParaRPr>
          </a:p>
          <a:p>
            <a:r>
              <a:rPr lang="da-DK" sz="1200" b="1" i="0" dirty="0">
                <a:effectLst/>
                <a:latin typeface="+mj-lt"/>
              </a:rPr>
              <a:t>Johannesen, H. J. (2023c). </a:t>
            </a:r>
            <a:r>
              <a:rPr lang="da-DK" sz="1200" b="0" i="0" dirty="0">
                <a:effectLst/>
                <a:latin typeface="+mj-lt"/>
              </a:rPr>
              <a:t>Det grufulde i historiefaget 7.- 9. klassetrin: elevers fascinationer og aversioner. </a:t>
            </a:r>
            <a:r>
              <a:rPr lang="da-DK" sz="1200" b="0" i="1" dirty="0">
                <a:effectLst/>
                <a:latin typeface="+mj-lt"/>
              </a:rPr>
              <a:t>Unge </a:t>
            </a:r>
            <a:r>
              <a:rPr lang="da-DK" sz="1200" b="0" i="1" dirty="0" err="1">
                <a:effectLst/>
                <a:latin typeface="+mj-lt"/>
              </a:rPr>
              <a:t>Paedagoger</a:t>
            </a:r>
            <a:r>
              <a:rPr lang="da-DK" sz="1200" b="0" i="0" dirty="0">
                <a:effectLst/>
                <a:latin typeface="+mj-lt"/>
              </a:rPr>
              <a:t>, (4), 13-23.</a:t>
            </a:r>
          </a:p>
          <a:p>
            <a:r>
              <a:rPr lang="da-DK" sz="1200" b="1" i="0" dirty="0">
                <a:effectLst/>
                <a:latin typeface="+mj-lt"/>
              </a:rPr>
              <a:t>Johannesen, H. J (2024).  </a:t>
            </a:r>
            <a:r>
              <a:rPr lang="da-DK" sz="1200" b="0" i="0" dirty="0">
                <a:effectLst/>
                <a:latin typeface="+mj-lt"/>
              </a:rPr>
              <a:t>Kontroversielle aspekter i samfundsfag med inspiration fra historiefaget. </a:t>
            </a:r>
            <a:r>
              <a:rPr lang="da-DK" sz="1200" b="0" i="1" dirty="0">
                <a:effectLst/>
                <a:latin typeface="+mj-lt"/>
              </a:rPr>
              <a:t>POLIS – Tidsskrift for Samfundsfagsdidaktik</a:t>
            </a:r>
            <a:r>
              <a:rPr lang="da-DK" sz="1200" b="0" i="0" dirty="0">
                <a:effectLst/>
                <a:latin typeface="+mj-lt"/>
              </a:rPr>
              <a:t>, </a:t>
            </a:r>
            <a:r>
              <a:rPr lang="da-DK" sz="1200" b="0" i="1" dirty="0">
                <a:effectLst/>
                <a:latin typeface="+mj-lt"/>
              </a:rPr>
              <a:t>5</a:t>
            </a:r>
            <a:r>
              <a:rPr lang="da-DK" sz="1200" b="0" i="0" dirty="0">
                <a:effectLst/>
                <a:latin typeface="+mj-lt"/>
              </a:rPr>
              <a:t>(7). Hentet fra </a:t>
            </a:r>
            <a:r>
              <a:rPr lang="da-DK" sz="1200" b="0" i="0" dirty="0">
                <a:effectLst/>
                <a:latin typeface="+mj-lt"/>
                <a:hlinkClick r:id="rId3">
                  <a:extLst>
                    <a:ext uri="{A12FA001-AC4F-418D-AE19-62706E023703}">
                      <ahyp:hlinkClr xmlns:ahyp="http://schemas.microsoft.com/office/drawing/2018/hyperlinkcolor" val="tx"/>
                    </a:ext>
                  </a:extLst>
                </a:hlinkClick>
              </a:rPr>
              <a:t>https://tidsskrift.dk/POLIS/article/view/143053</a:t>
            </a:r>
            <a:endParaRPr lang="en-US" sz="1200" b="1" dirty="0">
              <a:latin typeface="+mj-lt"/>
            </a:endParaRPr>
          </a:p>
          <a:p>
            <a:r>
              <a:rPr lang="en-US" sz="1200" b="1" dirty="0" err="1">
                <a:latin typeface="+mj-lt"/>
              </a:rPr>
              <a:t>Kello</a:t>
            </a:r>
            <a:r>
              <a:rPr lang="en-US" sz="1200" b="1" dirty="0">
                <a:latin typeface="+mj-lt"/>
              </a:rPr>
              <a:t>, K. (2016). </a:t>
            </a:r>
            <a:r>
              <a:rPr lang="en-US" sz="1200" dirty="0">
                <a:latin typeface="+mj-lt"/>
              </a:rPr>
              <a:t>Sensitive and controversial issues in the classroom. teaching history in a divided society. Teachers and Teaching, 22(1), 35-53. https://doi:10.1080/13540602.2015.1023027 </a:t>
            </a:r>
          </a:p>
          <a:p>
            <a:r>
              <a:rPr lang="en-US" sz="1200" b="1" dirty="0" err="1">
                <a:latin typeface="+mj-lt"/>
              </a:rPr>
              <a:t>Misco</a:t>
            </a:r>
            <a:r>
              <a:rPr lang="en-US" sz="1200" b="1" dirty="0">
                <a:latin typeface="+mj-lt"/>
              </a:rPr>
              <a:t>, T., </a:t>
            </a:r>
            <a:r>
              <a:rPr lang="en-US" sz="1200" b="1" dirty="0" err="1">
                <a:latin typeface="+mj-lt"/>
              </a:rPr>
              <a:t>Kuwabara</a:t>
            </a:r>
            <a:r>
              <a:rPr lang="en-US" sz="1200" b="1" dirty="0">
                <a:latin typeface="+mj-lt"/>
              </a:rPr>
              <a:t>, T., Ogawa, M. &amp; Lyons, A. (2018). </a:t>
            </a:r>
            <a:r>
              <a:rPr lang="en-US" sz="1200" dirty="0">
                <a:latin typeface="+mj-lt"/>
              </a:rPr>
              <a:t>Teaching controversial issues in Japan: An exploration of contextual gatekeeping. The International Education Journal: Comparative Perspectives 17( 4 ), 68-82</a:t>
            </a:r>
            <a:endParaRPr lang="da-DK" sz="1200" b="0" i="0" dirty="0">
              <a:effectLst/>
              <a:latin typeface="+mj-lt"/>
            </a:endParaRPr>
          </a:p>
          <a:p>
            <a:r>
              <a:rPr lang="en-US" sz="1200" b="1" dirty="0" err="1">
                <a:latin typeface="+mj-lt"/>
              </a:rPr>
              <a:t>Nordgren</a:t>
            </a:r>
            <a:r>
              <a:rPr lang="en-US" sz="1200" b="1" dirty="0">
                <a:latin typeface="+mj-lt"/>
              </a:rPr>
              <a:t>, K. (2016). </a:t>
            </a:r>
            <a:r>
              <a:rPr lang="en-US" sz="1200" dirty="0">
                <a:latin typeface="+mj-lt"/>
              </a:rPr>
              <a:t>How to Do Things With History: Use of History as a Link Between Historical Consciousness and Historical Culture. Theory &amp; Research in Social Education, 44(4), 479-504. https://doi:10.1080/00933104.2016.1211046</a:t>
            </a:r>
            <a:endParaRPr lang="da-DK" sz="1200" b="0" i="0" dirty="0">
              <a:effectLst/>
              <a:latin typeface="+mj-lt"/>
            </a:endParaRPr>
          </a:p>
          <a:p>
            <a:r>
              <a:rPr lang="en-US" sz="1200" b="1" i="0" dirty="0">
                <a:effectLst/>
                <a:latin typeface="+mj-lt"/>
              </a:rPr>
              <a:t>Simon, R. I. (red.) (2005). </a:t>
            </a:r>
            <a:r>
              <a:rPr lang="en-US" sz="1200" b="0" i="0" dirty="0">
                <a:effectLst/>
                <a:latin typeface="+mj-lt"/>
              </a:rPr>
              <a:t>The Touch of the Past: Remembrance, </a:t>
            </a:r>
            <a:r>
              <a:rPr lang="en-US" sz="1200" b="0" i="0" dirty="0" err="1">
                <a:effectLst/>
                <a:latin typeface="+mj-lt"/>
              </a:rPr>
              <a:t>Learning,And</a:t>
            </a:r>
            <a:r>
              <a:rPr lang="en-US" sz="1200" b="0" i="0" dirty="0">
                <a:effectLst/>
                <a:latin typeface="+mj-lt"/>
              </a:rPr>
              <a:t> Ethics. New </a:t>
            </a:r>
            <a:r>
              <a:rPr lang="en-US" sz="1200" b="0" i="0" dirty="0" err="1">
                <a:effectLst/>
                <a:latin typeface="+mj-lt"/>
              </a:rPr>
              <a:t>York:Palgrave-Macmillan</a:t>
            </a:r>
            <a:r>
              <a:rPr lang="en-US" sz="1200" b="0" i="0" dirty="0">
                <a:effectLst/>
                <a:latin typeface="+mj-lt"/>
              </a:rPr>
              <a:t>. doi:10.1007/978-1-137-11524-9S</a:t>
            </a:r>
            <a:endParaRPr lang="en-US" sz="1200" b="1" i="0" kern="100" dirty="0">
              <a:latin typeface="+mj-lt"/>
              <a:ea typeface="Calibri" panose="020F0502020204030204" pitchFamily="34" charset="0"/>
              <a:cs typeface="Calibri" panose="020F0502020204030204" pitchFamily="34" charset="0"/>
            </a:endParaRPr>
          </a:p>
          <a:p>
            <a:r>
              <a:rPr lang="en-US" sz="1200" b="1" kern="100" dirty="0">
                <a:effectLst/>
                <a:latin typeface="+mj-lt"/>
                <a:ea typeface="Calibri" panose="020F0502020204030204" pitchFamily="34" charset="0"/>
                <a:cs typeface="Calibri" panose="020F0502020204030204" pitchFamily="34" charset="0"/>
              </a:rPr>
              <a:t>Simon, R. I. (2011).</a:t>
            </a:r>
            <a:r>
              <a:rPr lang="en-US" sz="1200" kern="100" dirty="0">
                <a:effectLst/>
                <a:latin typeface="+mj-lt"/>
                <a:ea typeface="Calibri" panose="020F0502020204030204" pitchFamily="34" charset="0"/>
                <a:cs typeface="Calibri" panose="020F0502020204030204" pitchFamily="34" charset="0"/>
              </a:rPr>
              <a:t> A shock to thought: Curatorial judgment and the public exhibition of ‘difficult knowledge’. Memory Studies, 4(4), 432–449. </a:t>
            </a:r>
            <a:r>
              <a:rPr lang="en-US" sz="1200" u="sng" kern="100" dirty="0">
                <a:effectLst/>
                <a:latin typeface="+mj-lt"/>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https://doi.org/10.1177/1750698011398170</a:t>
            </a:r>
            <a:endParaRPr lang="da-DK" sz="1200" kern="100" dirty="0">
              <a:effectLst/>
              <a:latin typeface="+mj-lt"/>
              <a:ea typeface="Calibri" panose="020F0502020204030204" pitchFamily="34" charset="0"/>
              <a:cs typeface="Times New Roman" panose="02020603050405020304" pitchFamily="18" charset="0"/>
            </a:endParaRPr>
          </a:p>
          <a:p>
            <a:endParaRPr lang="da-DK" sz="1200" dirty="0">
              <a:effectLst/>
              <a:latin typeface="+mj-lt"/>
              <a:ea typeface="Times New Roman" panose="02020603050405020304" pitchFamily="18" charset="0"/>
            </a:endParaRPr>
          </a:p>
          <a:p>
            <a:endParaRPr lang="da-DK" sz="1400" dirty="0">
              <a:effectLst/>
              <a:latin typeface="Times New Roman" panose="02020603050405020304" pitchFamily="18" charset="0"/>
              <a:ea typeface="Times New Roman" panose="02020603050405020304" pitchFamily="18" charset="0"/>
            </a:endParaRPr>
          </a:p>
          <a:p>
            <a:endParaRPr lang="da-DK" dirty="0"/>
          </a:p>
        </p:txBody>
      </p:sp>
      <p:sp>
        <p:nvSpPr>
          <p:cNvPr id="4" name="Pladsholder til sidefod 3">
            <a:extLst>
              <a:ext uri="{FF2B5EF4-FFF2-40B4-BE49-F238E27FC236}">
                <a16:creationId xmlns:a16="http://schemas.microsoft.com/office/drawing/2014/main" id="{C6E2D52C-3D10-E095-705F-1C6E88A39C1F}"/>
              </a:ext>
            </a:extLst>
          </p:cNvPr>
          <p:cNvSpPr>
            <a:spLocks noGrp="1"/>
          </p:cNvSpPr>
          <p:nvPr>
            <p:ph type="ftr" sz="quarter" idx="11"/>
          </p:nvPr>
        </p:nvSpPr>
        <p:spPr/>
        <p:txBody>
          <a:bodyPr/>
          <a:lstStyle/>
          <a:p>
            <a:r>
              <a:rPr lang="en-GB"/>
              <a:t>ucsyd.dk</a:t>
            </a:r>
            <a:endParaRPr lang="en-GB" dirty="0"/>
          </a:p>
        </p:txBody>
      </p:sp>
      <p:sp>
        <p:nvSpPr>
          <p:cNvPr id="5" name="Pladsholder til slidenummer 4">
            <a:extLst>
              <a:ext uri="{FF2B5EF4-FFF2-40B4-BE49-F238E27FC236}">
                <a16:creationId xmlns:a16="http://schemas.microsoft.com/office/drawing/2014/main" id="{52D2A624-1FE1-F72E-7A52-E9D9E4237B47}"/>
              </a:ext>
            </a:extLst>
          </p:cNvPr>
          <p:cNvSpPr>
            <a:spLocks noGrp="1"/>
          </p:cNvSpPr>
          <p:nvPr>
            <p:ph type="sldNum" sz="quarter" idx="12"/>
          </p:nvPr>
        </p:nvSpPr>
        <p:spPr/>
        <p:txBody>
          <a:bodyPr/>
          <a:lstStyle/>
          <a:p>
            <a:fld id="{5BA07366-CB75-4AA8-9E5B-928B849F427C}" type="slidenum">
              <a:rPr lang="da-DK" smtClean="0"/>
              <a:pPr/>
              <a:t>57</a:t>
            </a:fld>
            <a:endParaRPr lang="da-DK" dirty="0"/>
          </a:p>
        </p:txBody>
      </p:sp>
    </p:spTree>
    <p:extLst>
      <p:ext uri="{BB962C8B-B14F-4D97-AF65-F5344CB8AC3E}">
        <p14:creationId xmlns:p14="http://schemas.microsoft.com/office/powerpoint/2010/main" val="33336662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511F7F-D4EC-D79A-786E-F1378E549B1B}"/>
              </a:ext>
            </a:extLst>
          </p:cNvPr>
          <p:cNvSpPr>
            <a:spLocks noGrp="1"/>
          </p:cNvSpPr>
          <p:nvPr>
            <p:ph type="title"/>
          </p:nvPr>
        </p:nvSpPr>
        <p:spPr>
          <a:xfrm>
            <a:off x="284969" y="204250"/>
            <a:ext cx="8565343" cy="1228998"/>
          </a:xfrm>
        </p:spPr>
        <p:txBody>
          <a:bodyPr anchor="t">
            <a:normAutofit/>
          </a:bodyPr>
          <a:lstStyle/>
          <a:p>
            <a:r>
              <a:rPr lang="da-DK" dirty="0"/>
              <a:t>Disposition</a:t>
            </a:r>
          </a:p>
        </p:txBody>
      </p:sp>
      <p:pic>
        <p:nvPicPr>
          <p:cNvPr id="4" name="Billede 3">
            <a:extLst>
              <a:ext uri="{FF2B5EF4-FFF2-40B4-BE49-F238E27FC236}">
                <a16:creationId xmlns:a16="http://schemas.microsoft.com/office/drawing/2014/main" id="{BB46AE29-1389-BB80-37A4-D18DDA7E4447}"/>
              </a:ext>
            </a:extLst>
          </p:cNvPr>
          <p:cNvPicPr>
            <a:picLocks noChangeAspect="1"/>
          </p:cNvPicPr>
          <p:nvPr/>
        </p:nvPicPr>
        <p:blipFill rotWithShape="1">
          <a:blip r:embed="rId2"/>
          <a:srcRect r="2" b="24513"/>
          <a:stretch/>
        </p:blipFill>
        <p:spPr>
          <a:xfrm rot="16200000">
            <a:off x="297557" y="1902719"/>
            <a:ext cx="4113212" cy="4140000"/>
          </a:xfrm>
          <a:prstGeom prst="rect">
            <a:avLst/>
          </a:prstGeom>
          <a:noFill/>
        </p:spPr>
      </p:pic>
      <p:sp>
        <p:nvSpPr>
          <p:cNvPr id="3" name="Pladsholder til indhold 2">
            <a:extLst>
              <a:ext uri="{FF2B5EF4-FFF2-40B4-BE49-F238E27FC236}">
                <a16:creationId xmlns:a16="http://schemas.microsoft.com/office/drawing/2014/main" id="{0BCB49FD-5870-8AE1-039D-235F3E55AD3C}"/>
              </a:ext>
            </a:extLst>
          </p:cNvPr>
          <p:cNvSpPr>
            <a:spLocks noGrp="1"/>
          </p:cNvSpPr>
          <p:nvPr>
            <p:ph type="body" sz="quarter" idx="15"/>
          </p:nvPr>
        </p:nvSpPr>
        <p:spPr>
          <a:xfrm>
            <a:off x="4708800" y="1916113"/>
            <a:ext cx="4140000" cy="4113212"/>
          </a:xfrm>
        </p:spPr>
        <p:txBody>
          <a:bodyPr>
            <a:normAutofit/>
          </a:bodyPr>
          <a:lstStyle/>
          <a:p>
            <a:pPr fontAlgn="ctr">
              <a:spcAft>
                <a:spcPts val="450"/>
              </a:spcAft>
              <a:buFont typeface="Arial" panose="020B0604020202020204" pitchFamily="34" charset="0"/>
              <a:buChar char="•"/>
            </a:pPr>
            <a:r>
              <a:rPr lang="da-DK" dirty="0"/>
              <a:t>Baggrund for oplægget</a:t>
            </a:r>
          </a:p>
          <a:p>
            <a:pPr fontAlgn="ctr">
              <a:spcAft>
                <a:spcPts val="450"/>
              </a:spcAft>
              <a:buFont typeface="Arial" panose="020B0604020202020204" pitchFamily="34" charset="0"/>
              <a:buChar char="•"/>
            </a:pPr>
            <a:r>
              <a:rPr lang="da-DK" i="1" dirty="0"/>
              <a:t>Hvordan definerer vi "</a:t>
            </a:r>
            <a:r>
              <a:rPr lang="da-DK" b="1" i="1" dirty="0"/>
              <a:t>kontroversielle</a:t>
            </a:r>
            <a:r>
              <a:rPr lang="da-DK" i="1" dirty="0"/>
              <a:t> emner” ?</a:t>
            </a:r>
          </a:p>
          <a:p>
            <a:pPr fontAlgn="ctr">
              <a:spcAft>
                <a:spcPts val="450"/>
              </a:spcAft>
              <a:buFont typeface="Arial" panose="020B0604020202020204" pitchFamily="34" charset="0"/>
              <a:buChar char="•"/>
            </a:pPr>
            <a:r>
              <a:rPr lang="da-DK" i="1" dirty="0"/>
              <a:t>Hvordan kan vi forstå, forklare og undervise i kontroversielle aspekters didaktiske og pædagogiske funktioner i historieundervisningen?</a:t>
            </a:r>
            <a:endParaRPr lang="en-US" dirty="0"/>
          </a:p>
          <a:p>
            <a:pPr fontAlgn="ctr">
              <a:spcAft>
                <a:spcPts val="450"/>
              </a:spcAft>
              <a:buFont typeface="Arial" panose="020B0604020202020204" pitchFamily="34" charset="0"/>
              <a:buChar char="•"/>
            </a:pPr>
            <a:endParaRPr lang="da-DK" dirty="0"/>
          </a:p>
        </p:txBody>
      </p:sp>
      <p:sp>
        <p:nvSpPr>
          <p:cNvPr id="9" name="Footer Placeholder 4">
            <a:extLst>
              <a:ext uri="{FF2B5EF4-FFF2-40B4-BE49-F238E27FC236}">
                <a16:creationId xmlns:a16="http://schemas.microsoft.com/office/drawing/2014/main" id="{FE22705B-4B36-92E9-5852-3FBDBF186821}"/>
              </a:ext>
            </a:extLst>
          </p:cNvPr>
          <p:cNvSpPr>
            <a:spLocks noGrp="1"/>
          </p:cNvSpPr>
          <p:nvPr>
            <p:ph type="ftr" sz="quarter" idx="17"/>
          </p:nvPr>
        </p:nvSpPr>
        <p:spPr>
          <a:xfrm>
            <a:off x="6677025" y="6402251"/>
            <a:ext cx="1438380" cy="207890"/>
          </a:xfrm>
        </p:spPr>
        <p:txBody>
          <a:bodyPr/>
          <a:lstStyle/>
          <a:p>
            <a:pPr>
              <a:spcAft>
                <a:spcPts val="600"/>
              </a:spcAft>
            </a:pPr>
            <a:r>
              <a:rPr lang="en-GB"/>
              <a:t>ucsyd.dk</a:t>
            </a:r>
          </a:p>
        </p:txBody>
      </p:sp>
      <p:sp>
        <p:nvSpPr>
          <p:cNvPr id="11" name="Slide Number Placeholder 5">
            <a:extLst>
              <a:ext uri="{FF2B5EF4-FFF2-40B4-BE49-F238E27FC236}">
                <a16:creationId xmlns:a16="http://schemas.microsoft.com/office/drawing/2014/main" id="{0CE7DAB3-F425-6522-4498-EC64046BADC5}"/>
              </a:ext>
            </a:extLst>
          </p:cNvPr>
          <p:cNvSpPr>
            <a:spLocks noGrp="1"/>
          </p:cNvSpPr>
          <p:nvPr>
            <p:ph type="sldNum" sz="quarter" idx="18"/>
          </p:nvPr>
        </p:nvSpPr>
        <p:spPr>
          <a:xfrm>
            <a:off x="8388424" y="6392249"/>
            <a:ext cx="472160" cy="215444"/>
          </a:xfrm>
        </p:spPr>
        <p:txBody>
          <a:bodyPr/>
          <a:lstStyle/>
          <a:p>
            <a:pPr>
              <a:spcAft>
                <a:spcPts val="600"/>
              </a:spcAft>
            </a:pPr>
            <a:fld id="{5BA07366-CB75-4AA8-9E5B-928B849F427C}" type="slidenum">
              <a:rPr lang="da-DK" smtClean="0"/>
              <a:pPr>
                <a:spcAft>
                  <a:spcPts val="600"/>
                </a:spcAft>
              </a:pPr>
              <a:t>6</a:t>
            </a:fld>
            <a:endParaRPr lang="da-DK"/>
          </a:p>
        </p:txBody>
      </p:sp>
    </p:spTree>
    <p:extLst>
      <p:ext uri="{BB962C8B-B14F-4D97-AF65-F5344CB8AC3E}">
        <p14:creationId xmlns:p14="http://schemas.microsoft.com/office/powerpoint/2010/main" val="2767413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Baggrund for oplægget</a:t>
            </a:r>
          </a:p>
        </p:txBody>
      </p:sp>
      <p:sp>
        <p:nvSpPr>
          <p:cNvPr id="3" name="Pladsholder til tekst 2"/>
          <p:cNvSpPr>
            <a:spLocks noGrp="1"/>
          </p:cNvSpPr>
          <p:nvPr>
            <p:ph type="body" sz="quarter" idx="17"/>
          </p:nvPr>
        </p:nvSpPr>
        <p:spPr/>
        <p:txBody>
          <a:bodyPr/>
          <a:lstStyle/>
          <a:p>
            <a:endParaRPr lang="da-DK"/>
          </a:p>
        </p:txBody>
      </p:sp>
      <p:sp>
        <p:nvSpPr>
          <p:cNvPr id="5" name="Pladsholder til slidenummer 4"/>
          <p:cNvSpPr>
            <a:spLocks noGrp="1"/>
          </p:cNvSpPr>
          <p:nvPr>
            <p:ph type="sldNum" sz="quarter" idx="16"/>
          </p:nvPr>
        </p:nvSpPr>
        <p:spPr/>
        <p:txBody>
          <a:bodyPr/>
          <a:lstStyle/>
          <a:p>
            <a:fld id="{5BA07366-CB75-4AA8-9E5B-928B849F427C}" type="slidenum">
              <a:rPr lang="da-DK"/>
              <a:pPr/>
              <a:t>7</a:t>
            </a:fld>
            <a:endParaRPr lang="da-DK" dirty="0"/>
          </a:p>
        </p:txBody>
      </p:sp>
      <p:sp>
        <p:nvSpPr>
          <p:cNvPr id="4" name="Pladsholder til sidefod 3">
            <a:extLst>
              <a:ext uri="{FF2B5EF4-FFF2-40B4-BE49-F238E27FC236}">
                <a16:creationId xmlns:a16="http://schemas.microsoft.com/office/drawing/2014/main" id="{8D3AE6C7-006B-F57A-0F39-F7295E3DBD00}"/>
              </a:ext>
            </a:extLst>
          </p:cNvPr>
          <p:cNvSpPr>
            <a:spLocks noGrp="1"/>
          </p:cNvSpPr>
          <p:nvPr>
            <p:ph type="ftr" sz="quarter" idx="15"/>
          </p:nvPr>
        </p:nvSpPr>
        <p:spPr/>
        <p:txBody>
          <a:bodyPr/>
          <a:lstStyle/>
          <a:p>
            <a:r>
              <a:rPr lang="da-DK"/>
              <a:t>ucsyd.dk</a:t>
            </a:r>
          </a:p>
        </p:txBody>
      </p:sp>
    </p:spTree>
    <p:extLst>
      <p:ext uri="{BB962C8B-B14F-4D97-AF65-F5344CB8AC3E}">
        <p14:creationId xmlns:p14="http://schemas.microsoft.com/office/powerpoint/2010/main" val="17233004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745CA0-BF99-7D0D-B300-89C2144499E4}"/>
              </a:ext>
            </a:extLst>
          </p:cNvPr>
          <p:cNvSpPr>
            <a:spLocks noGrp="1"/>
          </p:cNvSpPr>
          <p:nvPr>
            <p:ph type="title"/>
          </p:nvPr>
        </p:nvSpPr>
        <p:spPr>
          <a:xfrm>
            <a:off x="284970" y="204250"/>
            <a:ext cx="8565343" cy="1228998"/>
          </a:xfrm>
        </p:spPr>
        <p:txBody>
          <a:bodyPr vert="horz" lIns="68580" tIns="34290" rIns="68580" bIns="34290" rtlCol="0" anchor="t" anchorCtr="0">
            <a:normAutofit/>
          </a:bodyPr>
          <a:lstStyle/>
          <a:p>
            <a:r>
              <a:rPr lang="en-US"/>
              <a:t>Klasserumsobservationer efteråret 2019/efteråret 2020</a:t>
            </a:r>
          </a:p>
        </p:txBody>
      </p:sp>
      <p:sp>
        <p:nvSpPr>
          <p:cNvPr id="3" name="Pladsholder til indhold 2">
            <a:extLst>
              <a:ext uri="{FF2B5EF4-FFF2-40B4-BE49-F238E27FC236}">
                <a16:creationId xmlns:a16="http://schemas.microsoft.com/office/drawing/2014/main" id="{53751436-29FA-957B-CD2E-F4BDE1BBC605}"/>
              </a:ext>
            </a:extLst>
          </p:cNvPr>
          <p:cNvSpPr>
            <a:spLocks noGrp="1"/>
          </p:cNvSpPr>
          <p:nvPr>
            <p:ph sz="quarter" idx="13"/>
          </p:nvPr>
        </p:nvSpPr>
        <p:spPr>
          <a:xfrm>
            <a:off x="284163" y="1916113"/>
            <a:ext cx="4140000" cy="4113212"/>
          </a:xfrm>
        </p:spPr>
        <p:txBody>
          <a:bodyPr vert="horz" lIns="68580" tIns="34290" rIns="68580" bIns="34290" rtlCol="0">
            <a:normAutofit/>
          </a:bodyPr>
          <a:lstStyle/>
          <a:p>
            <a:pPr>
              <a:spcAft>
                <a:spcPts val="450"/>
              </a:spcAft>
            </a:pPr>
            <a:r>
              <a:rPr lang="en-US"/>
              <a:t>3 lærere - 5 klasser</a:t>
            </a:r>
            <a:br>
              <a:rPr lang="en-US"/>
            </a:br>
            <a:br>
              <a:rPr lang="en-US"/>
            </a:br>
            <a:r>
              <a:rPr lang="en-US"/>
              <a:t>ca. 100 lektioners feltnoter og transskriberede lydoptagelser</a:t>
            </a:r>
            <a:br>
              <a:rPr lang="en-US"/>
            </a:br>
            <a:br>
              <a:rPr lang="en-US"/>
            </a:br>
            <a:r>
              <a:rPr lang="en-US"/>
              <a:t>Læremidler</a:t>
            </a:r>
            <a:br>
              <a:rPr lang="en-US"/>
            </a:br>
            <a:br>
              <a:rPr lang="en-US"/>
            </a:br>
            <a:r>
              <a:rPr lang="en-US"/>
              <a:t>Handout, billeder etc. </a:t>
            </a:r>
            <a:br>
              <a:rPr lang="en-US"/>
            </a:br>
            <a:br>
              <a:rPr lang="en-US"/>
            </a:br>
            <a:r>
              <a:rPr lang="en-US"/>
              <a:t>Feltsamtaler</a:t>
            </a:r>
          </a:p>
        </p:txBody>
      </p:sp>
      <p:pic>
        <p:nvPicPr>
          <p:cNvPr id="6" name="Pladsholder til indhold 4" descr="Et billede, der indeholder bord&#10;&#10;Automatisk genereret beskrivelse">
            <a:extLst>
              <a:ext uri="{FF2B5EF4-FFF2-40B4-BE49-F238E27FC236}">
                <a16:creationId xmlns:a16="http://schemas.microsoft.com/office/drawing/2014/main" id="{BE5EFEF2-6BA4-F753-0971-31FA2FAFA097}"/>
              </a:ext>
            </a:extLst>
          </p:cNvPr>
          <p:cNvPicPr>
            <a:picLocks noChangeAspect="1"/>
          </p:cNvPicPr>
          <p:nvPr/>
        </p:nvPicPr>
        <p:blipFill>
          <a:blip r:embed="rId2"/>
          <a:stretch>
            <a:fillRect/>
          </a:stretch>
        </p:blipFill>
        <p:spPr>
          <a:xfrm>
            <a:off x="3915314" y="1827478"/>
            <a:ext cx="4710360" cy="3203044"/>
          </a:xfrm>
          <a:prstGeom prst="rect">
            <a:avLst/>
          </a:prstGeom>
          <a:noFill/>
        </p:spPr>
      </p:pic>
      <p:sp>
        <p:nvSpPr>
          <p:cNvPr id="4" name="Pladsholder til sidefod 3">
            <a:extLst>
              <a:ext uri="{FF2B5EF4-FFF2-40B4-BE49-F238E27FC236}">
                <a16:creationId xmlns:a16="http://schemas.microsoft.com/office/drawing/2014/main" id="{ECE6626A-97E0-2C44-F3C4-29C8C3E572FD}"/>
              </a:ext>
            </a:extLst>
          </p:cNvPr>
          <p:cNvSpPr>
            <a:spLocks noGrp="1"/>
          </p:cNvSpPr>
          <p:nvPr>
            <p:ph type="ftr" sz="quarter" idx="16"/>
          </p:nvPr>
        </p:nvSpPr>
        <p:spPr>
          <a:xfrm>
            <a:off x="6677025" y="6402251"/>
            <a:ext cx="1438380" cy="207890"/>
          </a:xfrm>
        </p:spPr>
        <p:txBody>
          <a:bodyPr vert="horz" lIns="68580" tIns="34290" rIns="68580" bIns="34290" rtlCol="0" anchor="b" anchorCtr="0">
            <a:normAutofit/>
          </a:bodyPr>
          <a:lstStyle/>
          <a:p>
            <a:pPr>
              <a:lnSpc>
                <a:spcPct val="90000"/>
              </a:lnSpc>
              <a:spcAft>
                <a:spcPts val="450"/>
              </a:spcAft>
            </a:pPr>
            <a:r>
              <a:rPr lang="en-US" sz="1000" kern="1200"/>
              <a:t>ucsyd.dk</a:t>
            </a:r>
          </a:p>
        </p:txBody>
      </p:sp>
      <p:sp>
        <p:nvSpPr>
          <p:cNvPr id="5" name="Pladsholder til slidenummer 4">
            <a:extLst>
              <a:ext uri="{FF2B5EF4-FFF2-40B4-BE49-F238E27FC236}">
                <a16:creationId xmlns:a16="http://schemas.microsoft.com/office/drawing/2014/main" id="{E62B1DF4-708F-B8F7-E570-17F5F6F9DE68}"/>
              </a:ext>
            </a:extLst>
          </p:cNvPr>
          <p:cNvSpPr>
            <a:spLocks noGrp="1"/>
          </p:cNvSpPr>
          <p:nvPr>
            <p:ph type="sldNum" sz="quarter" idx="17"/>
          </p:nvPr>
        </p:nvSpPr>
        <p:spPr>
          <a:xfrm>
            <a:off x="8388424" y="6392249"/>
            <a:ext cx="472160" cy="215444"/>
          </a:xfrm>
        </p:spPr>
        <p:txBody>
          <a:bodyPr vert="horz" lIns="68580" tIns="34290" rIns="68580" bIns="34290" rtlCol="0" anchor="b" anchorCtr="0">
            <a:normAutofit/>
          </a:bodyPr>
          <a:lstStyle/>
          <a:p>
            <a:pPr>
              <a:lnSpc>
                <a:spcPct val="90000"/>
              </a:lnSpc>
              <a:spcAft>
                <a:spcPts val="450"/>
              </a:spcAft>
            </a:pPr>
            <a:fld id="{5BA07366-CB75-4AA8-9E5B-928B849F427C}" type="slidenum">
              <a:rPr lang="en-US" sz="1000"/>
              <a:pPr>
                <a:lnSpc>
                  <a:spcPct val="90000"/>
                </a:lnSpc>
                <a:spcAft>
                  <a:spcPts val="450"/>
                </a:spcAft>
              </a:pPr>
              <a:t>8</a:t>
            </a:fld>
            <a:endParaRPr lang="en-US" sz="1000"/>
          </a:p>
        </p:txBody>
      </p:sp>
    </p:spTree>
    <p:extLst>
      <p:ext uri="{BB962C8B-B14F-4D97-AF65-F5344CB8AC3E}">
        <p14:creationId xmlns:p14="http://schemas.microsoft.com/office/powerpoint/2010/main" val="14207475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F7ECAF-6858-D7FD-8312-065EE29197CA}"/>
              </a:ext>
            </a:extLst>
          </p:cNvPr>
          <p:cNvSpPr>
            <a:spLocks noGrp="1"/>
          </p:cNvSpPr>
          <p:nvPr>
            <p:ph type="title"/>
          </p:nvPr>
        </p:nvSpPr>
        <p:spPr>
          <a:xfrm>
            <a:off x="941295" y="4816883"/>
            <a:ext cx="7261412" cy="554910"/>
          </a:xfrm>
        </p:spPr>
        <p:txBody>
          <a:bodyPr vert="horz" lIns="68580" tIns="34290" rIns="68580" bIns="34290" rtlCol="0" anchor="b" anchorCtr="0">
            <a:normAutofit/>
          </a:bodyPr>
          <a:lstStyle/>
          <a:p>
            <a:pPr algn="ctr"/>
            <a:r>
              <a:rPr lang="en-US" sz="2700">
                <a:solidFill>
                  <a:schemeClr val="tx1">
                    <a:lumMod val="85000"/>
                    <a:lumOff val="15000"/>
                  </a:schemeClr>
                </a:solidFill>
              </a:rPr>
              <a:t>Interessen er stor….</a:t>
            </a:r>
          </a:p>
        </p:txBody>
      </p:sp>
      <p:pic>
        <p:nvPicPr>
          <p:cNvPr id="5" name="Pladsholder til indhold 4">
            <a:extLst>
              <a:ext uri="{FF2B5EF4-FFF2-40B4-BE49-F238E27FC236}">
                <a16:creationId xmlns:a16="http://schemas.microsoft.com/office/drawing/2014/main" id="{DE09F3F8-6CE4-9BC8-CAAA-38839C855624}"/>
              </a:ext>
            </a:extLst>
          </p:cNvPr>
          <p:cNvPicPr>
            <a:picLocks noGrp="1" noChangeAspect="1"/>
          </p:cNvPicPr>
          <p:nvPr>
            <p:ph idx="1"/>
          </p:nvPr>
        </p:nvPicPr>
        <p:blipFill rotWithShape="1">
          <a:blip r:embed="rId2"/>
          <a:srcRect t="13782"/>
          <a:stretch/>
        </p:blipFill>
        <p:spPr>
          <a:xfrm>
            <a:off x="16" y="857258"/>
            <a:ext cx="9143984" cy="4414892"/>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Tree>
    <p:extLst>
      <p:ext uri="{BB962C8B-B14F-4D97-AF65-F5344CB8AC3E}">
        <p14:creationId xmlns:p14="http://schemas.microsoft.com/office/powerpoint/2010/main" val="123113715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MPLAFYSLIDEID" val="637505419585568990"/>
</p:tagLst>
</file>

<file path=ppt/theme/theme1.xml><?xml version="1.0" encoding="utf-8"?>
<a:theme xmlns:a="http://schemas.openxmlformats.org/drawingml/2006/main" name="UC SYD PowerPoint skabelon">
  <a:themeElements>
    <a:clrScheme name="UC Syd">
      <a:dk1>
        <a:sysClr val="windowText" lastClr="000000"/>
      </a:dk1>
      <a:lt1>
        <a:sysClr val="window" lastClr="FFFFFF"/>
      </a:lt1>
      <a:dk2>
        <a:srgbClr val="18A54B"/>
      </a:dk2>
      <a:lt2>
        <a:srgbClr val="65BC46"/>
      </a:lt2>
      <a:accent1>
        <a:srgbClr val="000000"/>
      </a:accent1>
      <a:accent2>
        <a:srgbClr val="F04E23"/>
      </a:accent2>
      <a:accent3>
        <a:srgbClr val="656D7D"/>
      </a:accent3>
      <a:accent4>
        <a:srgbClr val="A4B5CB"/>
      </a:accent4>
      <a:accent5>
        <a:srgbClr val="CDD7E1"/>
      </a:accent5>
      <a:accent6>
        <a:srgbClr val="18A54B"/>
      </a:accent6>
      <a:hlink>
        <a:srgbClr val="0000FF"/>
      </a:hlink>
      <a:folHlink>
        <a:srgbClr val="800080"/>
      </a:folHlink>
    </a:clrScheme>
    <a:fontScheme name="UC Sy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1"/>
          </a:solidFill>
        </a:ln>
      </a:spPr>
      <a:bodyPr lIns="72000" tIns="72000" rIns="72000" bIns="72000" rtlCol="0" anchor="ctr"/>
      <a:lstStyle>
        <a:defPPr algn="ctr">
          <a:defRPr sz="2000" dirty="0" err="1"/>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a:defPPr>
      </a:lstStyle>
    </a:txDef>
  </a:objectDefaults>
  <a:extraClrSchemeLst/>
  <a:extLst>
    <a:ext uri="{05A4C25C-085E-4340-85A3-A5531E510DB2}">
      <thm15:themeFamily xmlns:thm15="http://schemas.microsoft.com/office/thememl/2012/main" name="Blank.potx" id="{60F69316-B64E-49E4-88B8-F4D4D6B9350C}" vid="{7552CB17-8CC4-4187-B723-003DB7908D0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6670</Words>
  <Application>Microsoft Office PowerPoint</Application>
  <PresentationFormat>Skærmshow (4:3)</PresentationFormat>
  <Paragraphs>410</Paragraphs>
  <Slides>57</Slides>
  <Notes>16</Notes>
  <HiddenSlides>0</HiddenSlides>
  <MMClips>0</MMClips>
  <ScaleCrop>false</ScaleCrop>
  <HeadingPairs>
    <vt:vector size="6" baseType="variant">
      <vt:variant>
        <vt:lpstr>Benyttede skrifttyper</vt:lpstr>
      </vt:variant>
      <vt:variant>
        <vt:i4>5</vt:i4>
      </vt:variant>
      <vt:variant>
        <vt:lpstr>Tema</vt:lpstr>
      </vt:variant>
      <vt:variant>
        <vt:i4>1</vt:i4>
      </vt:variant>
      <vt:variant>
        <vt:lpstr>Slidetitler</vt:lpstr>
      </vt:variant>
      <vt:variant>
        <vt:i4>57</vt:i4>
      </vt:variant>
    </vt:vector>
  </HeadingPairs>
  <TitlesOfParts>
    <vt:vector size="63" baseType="lpstr">
      <vt:lpstr>-apple-system</vt:lpstr>
      <vt:lpstr>Arial</vt:lpstr>
      <vt:lpstr>Calibri</vt:lpstr>
      <vt:lpstr>PalatinoLinotype</vt:lpstr>
      <vt:lpstr>Times New Roman</vt:lpstr>
      <vt:lpstr>UC SYD PowerPoint skabelon</vt:lpstr>
      <vt:lpstr>Kontroversielle aspekter i historieundervisningen</vt:lpstr>
      <vt:lpstr>Gyldendal, Historie 7, s.102 </vt:lpstr>
      <vt:lpstr>PowerPoint-præsentation</vt:lpstr>
      <vt:lpstr>Fordømmelse og beundring Barton og Levstick (2004)  </vt:lpstr>
      <vt:lpstr>Formålet for faget historie stk 2 (emu.dk)</vt:lpstr>
      <vt:lpstr>Disposition</vt:lpstr>
      <vt:lpstr>Baggrund for oplægget</vt:lpstr>
      <vt:lpstr>Klasserumsobservationer efteråret 2019/efteråret 2020</vt:lpstr>
      <vt:lpstr>Interessen er stor….</vt:lpstr>
      <vt:lpstr>PowerPoint-præsentation</vt:lpstr>
      <vt:lpstr>Forsknings retninger</vt:lpstr>
      <vt:lpstr>Progressionsfortælling i forskningen</vt:lpstr>
      <vt:lpstr>PowerPoint-præsentation</vt:lpstr>
      <vt:lpstr>PowerPoint-præsentation</vt:lpstr>
      <vt:lpstr>Agenda – fra emner til aspekter</vt:lpstr>
      <vt:lpstr>”Kontroversielle aspekter” sparer tid!</vt:lpstr>
      <vt:lpstr>Hvordan definerer vi</vt:lpstr>
      <vt:lpstr> </vt:lpstr>
      <vt:lpstr>Oplevet/opfattet eller et didaktisk/normativt bør?</vt:lpstr>
      <vt:lpstr>”Bør” i kriteriedebatten</vt:lpstr>
      <vt:lpstr>Absolut eller?</vt:lpstr>
      <vt:lpstr>PowerPoint-præsentation</vt:lpstr>
      <vt:lpstr>Hvad sker der hvis vi  fjerner ”emne”?</vt:lpstr>
      <vt:lpstr>Kontroversielle aspekter</vt:lpstr>
      <vt:lpstr>Det, der opfattes kontroversielt bliver det fordi</vt:lpstr>
      <vt:lpstr>PowerPoint-præsentation</vt:lpstr>
      <vt:lpstr>Hvornår, noget ikke blev opfattet som kontroversielt i min empiri</vt:lpstr>
      <vt:lpstr>Manglende appel til faktisk eller opfattede uretfærdighed</vt:lpstr>
      <vt:lpstr>- Det opfattede kontroversielle</vt:lpstr>
      <vt:lpstr>1. Den kommunikative dimension</vt:lpstr>
      <vt:lpstr>Læremidlers appel til elevernes vurdering af ret og uret. Kampen for de svage. Gyldendal 7</vt:lpstr>
      <vt:lpstr>Lærerens på-montering - appel til stillingtagen om ret og uret i historie</vt:lpstr>
      <vt:lpstr>På- og afmonteringer</vt:lpstr>
      <vt:lpstr>   Elevernes på-monteringer</vt:lpstr>
      <vt:lpstr>2. Den temporale dimension</vt:lpstr>
      <vt:lpstr>Det, der opfattes som kontroversielt</vt:lpstr>
      <vt:lpstr>Stillingtagen til ret og uret</vt:lpstr>
      <vt:lpstr>Historien som baggrundstæppe  </vt:lpstr>
      <vt:lpstr>Det kontroversielle i tid og sted</vt:lpstr>
      <vt:lpstr>3. Mødet med indholdet</vt:lpstr>
      <vt:lpstr>Vanskelig viden</vt:lpstr>
      <vt:lpstr>Når viden overvælder…</vt:lpstr>
      <vt:lpstr>Rakel: Øh, hvordan kan jeg forklare det her? Altså man skulle tro, at de der jøder, de ville ligge på gulvet, men de stod faktisk op, selvom de var døde. Grunden til det er, var at de simpelthen stod for tæt og der var ikke plads til, at de kunne falde om. Jeg ved ikke, hvordan man skal skrive det i stikord?  Mille: Dybe vejrtrækninger?  Rakel: Ja, fordi de fik sådan at vide, at de skulle trække vejret rigtig godt. Fordi det ville hjælpe dem mod sygdomme […] Det var bare for at få dem til at dø hurtigere  Mille: What the fuck? Det er ondt!  Maren: Det er ondt, sådan var det. Det var bare ondt alt sammen   (Holocaustforløb, 8. klasse) </vt:lpstr>
      <vt:lpstr>Proces fra chok til refleksion</vt:lpstr>
      <vt:lpstr>På læreruddannelsen og i skolen</vt:lpstr>
      <vt:lpstr>1. At forstå det kontroversielles funktion</vt:lpstr>
      <vt:lpstr>2. Forstå det kontroversielle som knyttet til tid og rum.  </vt:lpstr>
      <vt:lpstr>3. Den etiske dimension - Elever som brugere og bærere</vt:lpstr>
      <vt:lpstr>Hvad vil vi vise? Hvad vil vi repræsentere?</vt:lpstr>
      <vt:lpstr>Hvilken historiebevidsthed?</vt:lpstr>
      <vt:lpstr>Bærere af historiebevidsthed (Chinnery 2019)</vt:lpstr>
      <vt:lpstr>Hvordan skal elever bære det historiske vidnesbyrd?</vt:lpstr>
      <vt:lpstr>3. Være åben for at forstå historien ”på bagkant”</vt:lpstr>
      <vt:lpstr>  Elevoplæg om Joseph Mengele  </vt:lpstr>
      <vt:lpstr>Tak for i dag </vt:lpstr>
      <vt:lpstr>Referencer</vt:lpstr>
      <vt:lpstr>Referencer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UC SYD PowerPoint.pptx</dc:title>
  <dc:creator/>
  <cp:lastModifiedBy/>
  <cp:revision>1</cp:revision>
  <dcterms:modified xsi:type="dcterms:W3CDTF">2024-05-20T11:49:14Z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fyTimeStamp">
    <vt:lpwstr>2016-01-22T09:48:21.2868436</vt:lpwstr>
  </property>
  <property fmtid="{D5CDD505-2E9C-101B-9397-08002B2CF9AE}" pid="3" name="CustomerId">
    <vt:lpwstr>ucsyd</vt:lpwstr>
  </property>
  <property fmtid="{D5CDD505-2E9C-101B-9397-08002B2CF9AE}" pid="4" name="TemplateId">
    <vt:lpwstr>637505419582043261</vt:lpwstr>
  </property>
  <property fmtid="{D5CDD505-2E9C-101B-9397-08002B2CF9AE}" pid="5" name="UserProfileId">
    <vt:lpwstr>638131849154648375</vt:lpwstr>
  </property>
</Properties>
</file>